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403" r:id="rId2"/>
    <p:sldId id="401" r:id="rId3"/>
    <p:sldId id="402" r:id="rId4"/>
    <p:sldId id="400" r:id="rId5"/>
    <p:sldId id="256" r:id="rId6"/>
    <p:sldId id="257" r:id="rId7"/>
    <p:sldId id="341" r:id="rId8"/>
    <p:sldId id="258" r:id="rId9"/>
    <p:sldId id="259" r:id="rId10"/>
    <p:sldId id="340" r:id="rId11"/>
    <p:sldId id="342" r:id="rId12"/>
    <p:sldId id="343" r:id="rId13"/>
    <p:sldId id="344" r:id="rId14"/>
    <p:sldId id="345" r:id="rId15"/>
    <p:sldId id="347" r:id="rId16"/>
    <p:sldId id="346" r:id="rId17"/>
    <p:sldId id="34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F724C-0534-5B42-BD01-97880C652706}" v="2" dt="2019-09-14T11:03:48.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83"/>
    <p:restoredTop sz="94694"/>
  </p:normalViewPr>
  <p:slideViewPr>
    <p:cSldViewPr snapToGrid="0" snapToObjects="1" showGuides="1">
      <p:cViewPr varScale="1">
        <p:scale>
          <a:sx n="166" d="100"/>
          <a:sy n="166" d="100"/>
        </p:scale>
        <p:origin x="200"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9943435B-AA86-7640-9E18-204FC547307E}"/>
    <pc:docChg chg="custSel addSld delSld modSld">
      <pc:chgData name="Osama Salah" userId="59b259a29da0d6d3" providerId="LiveId" clId="{9943435B-AA86-7640-9E18-204FC547307E}" dt="2019-08-06T14:52:26.664" v="1686" actId="122"/>
      <pc:docMkLst>
        <pc:docMk/>
      </pc:docMkLst>
      <pc:sldChg chg="modSp">
        <pc:chgData name="Osama Salah" userId="59b259a29da0d6d3" providerId="LiveId" clId="{9943435B-AA86-7640-9E18-204FC547307E}" dt="2019-08-06T13:36:09.468" v="7" actId="20577"/>
        <pc:sldMkLst>
          <pc:docMk/>
          <pc:sldMk cId="4195317970" sldId="257"/>
        </pc:sldMkLst>
        <pc:spChg chg="mod">
          <ac:chgData name="Osama Salah" userId="59b259a29da0d6d3" providerId="LiveId" clId="{9943435B-AA86-7640-9E18-204FC547307E}" dt="2019-08-06T13:36:09.468" v="7" actId="20577"/>
          <ac:spMkLst>
            <pc:docMk/>
            <pc:sldMk cId="4195317970" sldId="257"/>
            <ac:spMk id="3" creationId="{CEFDA6D4-34A3-ED45-B8FA-3E204CBDA49C}"/>
          </ac:spMkLst>
        </pc:spChg>
      </pc:sldChg>
      <pc:sldChg chg="modSp">
        <pc:chgData name="Osama Salah" userId="59b259a29da0d6d3" providerId="LiveId" clId="{9943435B-AA86-7640-9E18-204FC547307E}" dt="2019-08-06T13:43:40.878" v="193" actId="113"/>
        <pc:sldMkLst>
          <pc:docMk/>
          <pc:sldMk cId="1921229792" sldId="342"/>
        </pc:sldMkLst>
        <pc:spChg chg="mod">
          <ac:chgData name="Osama Salah" userId="59b259a29da0d6d3" providerId="LiveId" clId="{9943435B-AA86-7640-9E18-204FC547307E}" dt="2019-08-06T13:43:40.878" v="193" actId="113"/>
          <ac:spMkLst>
            <pc:docMk/>
            <pc:sldMk cId="1921229792" sldId="342"/>
            <ac:spMk id="3" creationId="{A5CA77CB-5947-8442-9636-D9E87052C68B}"/>
          </ac:spMkLst>
        </pc:spChg>
      </pc:sldChg>
      <pc:sldChg chg="addSp modSp">
        <pc:chgData name="Osama Salah" userId="59b259a29da0d6d3" providerId="LiveId" clId="{9943435B-AA86-7640-9E18-204FC547307E}" dt="2019-08-06T13:42:24.455" v="175" actId="1076"/>
        <pc:sldMkLst>
          <pc:docMk/>
          <pc:sldMk cId="663354111" sldId="343"/>
        </pc:sldMkLst>
        <pc:spChg chg="mod">
          <ac:chgData name="Osama Salah" userId="59b259a29da0d6d3" providerId="LiveId" clId="{9943435B-AA86-7640-9E18-204FC547307E}" dt="2019-08-06T13:41:46.298" v="167" actId="20577"/>
          <ac:spMkLst>
            <pc:docMk/>
            <pc:sldMk cId="663354111" sldId="343"/>
            <ac:spMk id="3" creationId="{0A74D38E-CBB6-1141-B395-A4379E1B08EF}"/>
          </ac:spMkLst>
        </pc:spChg>
        <pc:graphicFrameChg chg="add mod modGraphic">
          <ac:chgData name="Osama Salah" userId="59b259a29da0d6d3" providerId="LiveId" clId="{9943435B-AA86-7640-9E18-204FC547307E}" dt="2019-08-06T13:42:24.455" v="175" actId="1076"/>
          <ac:graphicFrameMkLst>
            <pc:docMk/>
            <pc:sldMk cId="663354111" sldId="343"/>
            <ac:graphicFrameMk id="4" creationId="{A1E6A638-67A6-114A-B30E-E8E7833F5521}"/>
          </ac:graphicFrameMkLst>
        </pc:graphicFrameChg>
      </pc:sldChg>
      <pc:sldChg chg="modSp">
        <pc:chgData name="Osama Salah" userId="59b259a29da0d6d3" providerId="LiveId" clId="{9943435B-AA86-7640-9E18-204FC547307E}" dt="2019-08-06T13:43:56.730" v="196" actId="20577"/>
        <pc:sldMkLst>
          <pc:docMk/>
          <pc:sldMk cId="499349201" sldId="344"/>
        </pc:sldMkLst>
        <pc:spChg chg="mod">
          <ac:chgData name="Osama Salah" userId="59b259a29da0d6d3" providerId="LiveId" clId="{9943435B-AA86-7640-9E18-204FC547307E}" dt="2019-08-06T13:43:56.730" v="196" actId="20577"/>
          <ac:spMkLst>
            <pc:docMk/>
            <pc:sldMk cId="499349201" sldId="344"/>
            <ac:spMk id="3" creationId="{FABA07E8-97AF-E140-A95B-3BA99074224D}"/>
          </ac:spMkLst>
        </pc:spChg>
      </pc:sldChg>
      <pc:sldChg chg="addSp delSp modSp">
        <pc:chgData name="Osama Salah" userId="59b259a29da0d6d3" providerId="LiveId" clId="{9943435B-AA86-7640-9E18-204FC547307E}" dt="2019-08-06T14:22:24.087" v="691" actId="20577"/>
        <pc:sldMkLst>
          <pc:docMk/>
          <pc:sldMk cId="4293881821" sldId="345"/>
        </pc:sldMkLst>
        <pc:spChg chg="del mod">
          <ac:chgData name="Osama Salah" userId="59b259a29da0d6d3" providerId="LiveId" clId="{9943435B-AA86-7640-9E18-204FC547307E}" dt="2019-08-06T14:15:17.330" v="198"/>
          <ac:spMkLst>
            <pc:docMk/>
            <pc:sldMk cId="4293881821" sldId="345"/>
            <ac:spMk id="3" creationId="{58B1EA78-BC1D-364B-92C2-F51D402AEF95}"/>
          </ac:spMkLst>
        </pc:spChg>
        <pc:spChg chg="add del mod">
          <ac:chgData name="Osama Salah" userId="59b259a29da0d6d3" providerId="LiveId" clId="{9943435B-AA86-7640-9E18-204FC547307E}" dt="2019-08-06T14:15:35.299" v="201"/>
          <ac:spMkLst>
            <pc:docMk/>
            <pc:sldMk cId="4293881821" sldId="345"/>
            <ac:spMk id="5" creationId="{5721F119-7835-2048-ADDE-168190150A72}"/>
          </ac:spMkLst>
        </pc:spChg>
        <pc:spChg chg="add del mod">
          <ac:chgData name="Osama Salah" userId="59b259a29da0d6d3" providerId="LiveId" clId="{9943435B-AA86-7640-9E18-204FC547307E}" dt="2019-08-06T14:15:35.299" v="201"/>
          <ac:spMkLst>
            <pc:docMk/>
            <pc:sldMk cId="4293881821" sldId="345"/>
            <ac:spMk id="6" creationId="{B032347B-200C-CF45-8FCC-C1BDC5D198CA}"/>
          </ac:spMkLst>
        </pc:spChg>
        <pc:spChg chg="add del mod">
          <ac:chgData name="Osama Salah" userId="59b259a29da0d6d3" providerId="LiveId" clId="{9943435B-AA86-7640-9E18-204FC547307E}" dt="2019-08-06T14:15:39.655" v="203"/>
          <ac:spMkLst>
            <pc:docMk/>
            <pc:sldMk cId="4293881821" sldId="345"/>
            <ac:spMk id="7" creationId="{11E279D3-AC9E-964B-BEE4-3F5C8F508E60}"/>
          </ac:spMkLst>
        </pc:spChg>
        <pc:spChg chg="add del mod">
          <ac:chgData name="Osama Salah" userId="59b259a29da0d6d3" providerId="LiveId" clId="{9943435B-AA86-7640-9E18-204FC547307E}" dt="2019-08-06T14:15:39.655" v="203"/>
          <ac:spMkLst>
            <pc:docMk/>
            <pc:sldMk cId="4293881821" sldId="345"/>
            <ac:spMk id="8" creationId="{C7A4F712-F308-934E-9827-03018A36CDBA}"/>
          </ac:spMkLst>
        </pc:spChg>
        <pc:spChg chg="add mod">
          <ac:chgData name="Osama Salah" userId="59b259a29da0d6d3" providerId="LiveId" clId="{9943435B-AA86-7640-9E18-204FC547307E}" dt="2019-08-06T14:22:24.087" v="691" actId="20577"/>
          <ac:spMkLst>
            <pc:docMk/>
            <pc:sldMk cId="4293881821" sldId="345"/>
            <ac:spMk id="10" creationId="{19ADE07B-B8E1-1948-9905-FCC05C1DB1B7}"/>
          </ac:spMkLst>
        </pc:spChg>
        <pc:picChg chg="add del mod">
          <ac:chgData name="Osama Salah" userId="59b259a29da0d6d3" providerId="LiveId" clId="{9943435B-AA86-7640-9E18-204FC547307E}" dt="2019-08-06T14:15:51.099" v="204" actId="478"/>
          <ac:picMkLst>
            <pc:docMk/>
            <pc:sldMk cId="4293881821" sldId="345"/>
            <ac:picMk id="4" creationId="{F4D7BAA0-E180-574A-BDCE-4C82DAD86BCC}"/>
          </ac:picMkLst>
        </pc:picChg>
        <pc:picChg chg="add mod">
          <ac:chgData name="Osama Salah" userId="59b259a29da0d6d3" providerId="LiveId" clId="{9943435B-AA86-7640-9E18-204FC547307E}" dt="2019-08-06T14:16:09.136" v="210" actId="1076"/>
          <ac:picMkLst>
            <pc:docMk/>
            <pc:sldMk cId="4293881821" sldId="345"/>
            <ac:picMk id="11" creationId="{820EE527-B0B5-1946-BB63-96662998193C}"/>
          </ac:picMkLst>
        </pc:picChg>
      </pc:sldChg>
      <pc:sldChg chg="addSp delSp modSp add">
        <pc:chgData name="Osama Salah" userId="59b259a29da0d6d3" providerId="LiveId" clId="{9943435B-AA86-7640-9E18-204FC547307E}" dt="2019-08-06T14:32:20.852" v="1240" actId="20577"/>
        <pc:sldMkLst>
          <pc:docMk/>
          <pc:sldMk cId="1642217494" sldId="346"/>
        </pc:sldMkLst>
        <pc:spChg chg="mod">
          <ac:chgData name="Osama Salah" userId="59b259a29da0d6d3" providerId="LiveId" clId="{9943435B-AA86-7640-9E18-204FC547307E}" dt="2019-08-06T14:26:24.697" v="878" actId="20577"/>
          <ac:spMkLst>
            <pc:docMk/>
            <pc:sldMk cId="1642217494" sldId="346"/>
            <ac:spMk id="2" creationId="{905884D7-AEC3-9F49-8813-809CC9275E4F}"/>
          </ac:spMkLst>
        </pc:spChg>
        <pc:spChg chg="del">
          <ac:chgData name="Osama Salah" userId="59b259a29da0d6d3" providerId="LiveId" clId="{9943435B-AA86-7640-9E18-204FC547307E}" dt="2019-08-06T14:18:15.072" v="421" actId="478"/>
          <ac:spMkLst>
            <pc:docMk/>
            <pc:sldMk cId="1642217494" sldId="346"/>
            <ac:spMk id="3" creationId="{57F74BB8-5875-B245-AE9A-354F1DC460DC}"/>
          </ac:spMkLst>
        </pc:spChg>
        <pc:spChg chg="add del mod">
          <ac:chgData name="Osama Salah" userId="59b259a29da0d6d3" providerId="LiveId" clId="{9943435B-AA86-7640-9E18-204FC547307E}" dt="2019-08-06T14:26:34.425" v="881"/>
          <ac:spMkLst>
            <pc:docMk/>
            <pc:sldMk cId="1642217494" sldId="346"/>
            <ac:spMk id="16" creationId="{644CFA68-FE91-1D41-BFF4-C6CE57E3FC37}"/>
          </ac:spMkLst>
        </pc:spChg>
        <pc:spChg chg="add mod">
          <ac:chgData name="Osama Salah" userId="59b259a29da0d6d3" providerId="LiveId" clId="{9943435B-AA86-7640-9E18-204FC547307E}" dt="2019-08-06T14:32:20.852" v="1240" actId="20577"/>
          <ac:spMkLst>
            <pc:docMk/>
            <pc:sldMk cId="1642217494" sldId="346"/>
            <ac:spMk id="17" creationId="{0686C3A7-E910-EC49-8BF2-2422B73393DC}"/>
          </ac:spMkLst>
        </pc:spChg>
        <pc:picChg chg="add del mod">
          <ac:chgData name="Osama Salah" userId="59b259a29da0d6d3" providerId="LiveId" clId="{9943435B-AA86-7640-9E18-204FC547307E}" dt="2019-08-06T14:26:28.043" v="879" actId="478"/>
          <ac:picMkLst>
            <pc:docMk/>
            <pc:sldMk cId="1642217494" sldId="346"/>
            <ac:picMk id="4" creationId="{CE7E722D-F964-9A4E-A208-3756648CB1EB}"/>
          </ac:picMkLst>
        </pc:picChg>
        <pc:cxnChg chg="add del mod">
          <ac:chgData name="Osama Salah" userId="59b259a29da0d6d3" providerId="LiveId" clId="{9943435B-AA86-7640-9E18-204FC547307E}" dt="2019-08-06T14:19:56.387" v="438" actId="478"/>
          <ac:cxnSpMkLst>
            <pc:docMk/>
            <pc:sldMk cId="1642217494" sldId="346"/>
            <ac:cxnSpMk id="5" creationId="{8193E1E0-DB51-E144-A73F-1058E2EC2CF8}"/>
          </ac:cxnSpMkLst>
        </pc:cxnChg>
        <pc:cxnChg chg="add del mod">
          <ac:chgData name="Osama Salah" userId="59b259a29da0d6d3" providerId="LiveId" clId="{9943435B-AA86-7640-9E18-204FC547307E}" dt="2019-08-06T14:26:31.014" v="880" actId="478"/>
          <ac:cxnSpMkLst>
            <pc:docMk/>
            <pc:sldMk cId="1642217494" sldId="346"/>
            <ac:cxnSpMk id="6" creationId="{2B941608-276D-3A43-A074-2431B3B3FAA7}"/>
          </ac:cxnSpMkLst>
        </pc:cxnChg>
        <pc:cxnChg chg="add del mod">
          <ac:chgData name="Osama Salah" userId="59b259a29da0d6d3" providerId="LiveId" clId="{9943435B-AA86-7640-9E18-204FC547307E}" dt="2019-08-06T14:26:31.014" v="880" actId="478"/>
          <ac:cxnSpMkLst>
            <pc:docMk/>
            <pc:sldMk cId="1642217494" sldId="346"/>
            <ac:cxnSpMk id="11" creationId="{B449E9F6-BBD7-3E4D-A289-A9E7B8E94B2F}"/>
          </ac:cxnSpMkLst>
        </pc:cxnChg>
        <pc:cxnChg chg="add del mod">
          <ac:chgData name="Osama Salah" userId="59b259a29da0d6d3" providerId="LiveId" clId="{9943435B-AA86-7640-9E18-204FC547307E}" dt="2019-08-06T14:19:54.617" v="437" actId="478"/>
          <ac:cxnSpMkLst>
            <pc:docMk/>
            <pc:sldMk cId="1642217494" sldId="346"/>
            <ac:cxnSpMk id="12" creationId="{84E8FBDE-80E2-F04F-846D-435CEA485222}"/>
          </ac:cxnSpMkLst>
        </pc:cxnChg>
      </pc:sldChg>
      <pc:sldChg chg="addSp modSp add">
        <pc:chgData name="Osama Salah" userId="59b259a29da0d6d3" providerId="LiveId" clId="{9943435B-AA86-7640-9E18-204FC547307E}" dt="2019-08-06T14:31:08.502" v="1077" actId="20577"/>
        <pc:sldMkLst>
          <pc:docMk/>
          <pc:sldMk cId="1576185325" sldId="347"/>
        </pc:sldMkLst>
        <pc:spChg chg="mod">
          <ac:chgData name="Osama Salah" userId="59b259a29da0d6d3" providerId="LiveId" clId="{9943435B-AA86-7640-9E18-204FC547307E}" dt="2019-08-06T14:29:59.092" v="1011" actId="20577"/>
          <ac:spMkLst>
            <pc:docMk/>
            <pc:sldMk cId="1576185325" sldId="347"/>
            <ac:spMk id="2" creationId="{66BB87F0-F37D-194A-B05C-AB1293D2D852}"/>
          </ac:spMkLst>
        </pc:spChg>
        <pc:spChg chg="mod">
          <ac:chgData name="Osama Salah" userId="59b259a29da0d6d3" providerId="LiveId" clId="{9943435B-AA86-7640-9E18-204FC547307E}" dt="2019-08-06T14:31:08.502" v="1077" actId="20577"/>
          <ac:spMkLst>
            <pc:docMk/>
            <pc:sldMk cId="1576185325" sldId="347"/>
            <ac:spMk id="3" creationId="{7384156D-8CA8-A746-A458-667CED10B534}"/>
          </ac:spMkLst>
        </pc:spChg>
        <pc:spChg chg="add mod">
          <ac:chgData name="Osama Salah" userId="59b259a29da0d6d3" providerId="LiveId" clId="{9943435B-AA86-7640-9E18-204FC547307E}" dt="2019-08-06T14:30:29.022" v="1013" actId="1076"/>
          <ac:spMkLst>
            <pc:docMk/>
            <pc:sldMk cId="1576185325" sldId="347"/>
            <ac:spMk id="7" creationId="{F75E71E3-8A1B-914C-A2DE-F0310A96FDB1}"/>
          </ac:spMkLst>
        </pc:spChg>
        <pc:grpChg chg="add mod">
          <ac:chgData name="Osama Salah" userId="59b259a29da0d6d3" providerId="LiveId" clId="{9943435B-AA86-7640-9E18-204FC547307E}" dt="2019-08-06T14:30:26.683" v="1012" actId="1076"/>
          <ac:grpSpMkLst>
            <pc:docMk/>
            <pc:sldMk cId="1576185325" sldId="347"/>
            <ac:grpSpMk id="6" creationId="{6E77B46C-1F3F-E941-87FC-FED6D21C24D7}"/>
          </ac:grpSpMkLst>
        </pc:grpChg>
        <pc:picChg chg="add mod">
          <ac:chgData name="Osama Salah" userId="59b259a29da0d6d3" providerId="LiveId" clId="{9943435B-AA86-7640-9E18-204FC547307E}" dt="2019-08-06T14:25:25.788" v="864" actId="164"/>
          <ac:picMkLst>
            <pc:docMk/>
            <pc:sldMk cId="1576185325" sldId="347"/>
            <ac:picMk id="4" creationId="{986E2ECB-9FC8-8044-B588-670C3BDB918C}"/>
          </ac:picMkLst>
        </pc:picChg>
        <pc:picChg chg="add mod">
          <ac:chgData name="Osama Salah" userId="59b259a29da0d6d3" providerId="LiveId" clId="{9943435B-AA86-7640-9E18-204FC547307E}" dt="2019-08-06T14:25:25.788" v="864" actId="164"/>
          <ac:picMkLst>
            <pc:docMk/>
            <pc:sldMk cId="1576185325" sldId="347"/>
            <ac:picMk id="5" creationId="{6D1703AE-B732-1D46-A2B8-A688AD5CA0A1}"/>
          </ac:picMkLst>
        </pc:picChg>
      </pc:sldChg>
      <pc:sldChg chg="addSp delSp modSp add">
        <pc:chgData name="Osama Salah" userId="59b259a29da0d6d3" providerId="LiveId" clId="{9943435B-AA86-7640-9E18-204FC547307E}" dt="2019-08-06T14:52:26.664" v="1686" actId="122"/>
        <pc:sldMkLst>
          <pc:docMk/>
          <pc:sldMk cId="1817795308" sldId="348"/>
        </pc:sldMkLst>
        <pc:spChg chg="mod">
          <ac:chgData name="Osama Salah" userId="59b259a29da0d6d3" providerId="LiveId" clId="{9943435B-AA86-7640-9E18-204FC547307E}" dt="2019-08-06T14:32:52.399" v="1245" actId="20577"/>
          <ac:spMkLst>
            <pc:docMk/>
            <pc:sldMk cId="1817795308" sldId="348"/>
            <ac:spMk id="2" creationId="{16CB7BAE-88BF-484F-99B3-C6BAC57A19C4}"/>
          </ac:spMkLst>
        </pc:spChg>
        <pc:spChg chg="mod">
          <ac:chgData name="Osama Salah" userId="59b259a29da0d6d3" providerId="LiveId" clId="{9943435B-AA86-7640-9E18-204FC547307E}" dt="2019-08-06T14:41:17.851" v="1672" actId="20577"/>
          <ac:spMkLst>
            <pc:docMk/>
            <pc:sldMk cId="1817795308" sldId="348"/>
            <ac:spMk id="3" creationId="{AD60BE78-A553-4741-9831-C2B1D4A185B1}"/>
          </ac:spMkLst>
        </pc:spChg>
        <pc:grpChg chg="add del mod">
          <ac:chgData name="Osama Salah" userId="59b259a29da0d6d3" providerId="LiveId" clId="{9943435B-AA86-7640-9E18-204FC547307E}" dt="2019-08-06T14:50:58.724" v="1680" actId="478"/>
          <ac:grpSpMkLst>
            <pc:docMk/>
            <pc:sldMk cId="1817795308" sldId="348"/>
            <ac:grpSpMk id="5" creationId="{1BA28226-F000-B345-903A-1A269E2ACB1B}"/>
          </ac:grpSpMkLst>
        </pc:grpChg>
        <pc:graphicFrameChg chg="add mod modGraphic">
          <ac:chgData name="Osama Salah" userId="59b259a29da0d6d3" providerId="LiveId" clId="{9943435B-AA86-7640-9E18-204FC547307E}" dt="2019-08-06T14:52:26.664" v="1686" actId="122"/>
          <ac:graphicFrameMkLst>
            <pc:docMk/>
            <pc:sldMk cId="1817795308" sldId="348"/>
            <ac:graphicFrameMk id="4" creationId="{AB784A05-0042-4045-AA9C-560C447F5027}"/>
          </ac:graphicFrameMkLst>
        </pc:graphicFrameChg>
      </pc:sldChg>
    </pc:docChg>
  </pc:docChgLst>
  <pc:docChgLst>
    <pc:chgData name="Osama Salah" userId="59b259a29da0d6d3" providerId="LiveId" clId="{46AF724C-0534-5B42-BD01-97880C652706}"/>
    <pc:docChg chg="custSel addSld modSld">
      <pc:chgData name="Osama Salah" userId="59b259a29da0d6d3" providerId="LiveId" clId="{46AF724C-0534-5B42-BD01-97880C652706}" dt="2019-09-14T11:04:04.709" v="23" actId="20577"/>
      <pc:docMkLst>
        <pc:docMk/>
      </pc:docMkLst>
      <pc:sldChg chg="modSp add">
        <pc:chgData name="Osama Salah" userId="59b259a29da0d6d3" providerId="LiveId" clId="{46AF724C-0534-5B42-BD01-97880C652706}" dt="2019-09-14T11:04:04.709" v="23" actId="20577"/>
        <pc:sldMkLst>
          <pc:docMk/>
          <pc:sldMk cId="2567639684" sldId="400"/>
        </pc:sldMkLst>
        <pc:spChg chg="mod">
          <ac:chgData name="Osama Salah" userId="59b259a29da0d6d3" providerId="LiveId" clId="{46AF724C-0534-5B42-BD01-97880C652706}" dt="2019-09-14T11:04:04.709" v="23" actId="20577"/>
          <ac:spMkLst>
            <pc:docMk/>
            <pc:sldMk cId="2567639684" sldId="400"/>
            <ac:spMk id="2" creationId="{CA1A2D12-5878-1F4A-9BBE-5A6F88982307}"/>
          </ac:spMkLst>
        </pc:spChg>
      </pc:sldChg>
      <pc:sldChg chg="add">
        <pc:chgData name="Osama Salah" userId="59b259a29da0d6d3" providerId="LiveId" clId="{46AF724C-0534-5B42-BD01-97880C652706}" dt="2019-09-14T11:03:40.206" v="0"/>
        <pc:sldMkLst>
          <pc:docMk/>
          <pc:sldMk cId="2341444627" sldId="402"/>
        </pc:sldMkLst>
      </pc:sldChg>
    </pc:docChg>
  </pc:docChgLst>
  <pc:docChgLst>
    <pc:chgData name="Osama Salah" userId="59b259a29da0d6d3" providerId="LiveId" clId="{499FE839-6A27-E940-943D-9DF6E39677A2}"/>
    <pc:docChg chg="addSld modSld sldOrd">
      <pc:chgData name="Osama Salah" userId="59b259a29da0d6d3" providerId="LiveId" clId="{499FE839-6A27-E940-943D-9DF6E39677A2}" dt="2019-08-25T14:38:32.370" v="4"/>
      <pc:docMkLst>
        <pc:docMk/>
      </pc:docMkLst>
      <pc:sldChg chg="add setBg">
        <pc:chgData name="Osama Salah" userId="59b259a29da0d6d3" providerId="LiveId" clId="{499FE839-6A27-E940-943D-9DF6E39677A2}" dt="2019-08-25T14:38:32.370" v="4"/>
        <pc:sldMkLst>
          <pc:docMk/>
          <pc:sldMk cId="2932444199" sldId="401"/>
        </pc:sldMkLst>
      </pc:sldChg>
      <pc:sldChg chg="add ord setBg">
        <pc:chgData name="Osama Salah" userId="59b259a29da0d6d3" providerId="LiveId" clId="{499FE839-6A27-E940-943D-9DF6E39677A2}" dt="2019-08-25T14:37:37.248" v="1"/>
        <pc:sldMkLst>
          <pc:docMk/>
          <pc:sldMk cId="1058745083" sldId="40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solidFill>
          <a:schemeClr val="accent2">
            <a:lumMod val="50000"/>
          </a:schemeClr>
        </a:solidFill>
        <a:ln>
          <a:noFill/>
        </a:ln>
      </dgm:spPr>
      <dgm:t>
        <a:bodyPr/>
        <a:lstStyle/>
        <a:p>
          <a:r>
            <a:rPr lang="en-US" sz="16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2CB02466-2F2D-4969-9244-B6A01052CF1D}">
      <dgm:prSet phldrT="[Text]" custT="1"/>
      <dgm:spPr>
        <a:solidFill>
          <a:srgbClr val="294A80"/>
        </a:soli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solidFill>
          <a:schemeClr val="accent2">
            <a:lumMod val="50000"/>
          </a:schemeClr>
        </a:soli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solidFill>
          <a:srgbClr val="294A80"/>
        </a:soli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solidFill>
          <a:schemeClr val="accent2">
            <a:lumMod val="50000"/>
          </a:schemeClr>
        </a:soli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solidFill>
          <a:schemeClr val="accent2">
            <a:lumMod val="50000"/>
          </a:schemeClr>
        </a:soli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FB4ECD5C-CDAA-4A3D-BAB7-6412471AA042}">
      <dgm:prSet phldrT="[Text]" custT="1"/>
      <dgm:spPr>
        <a:solidFill>
          <a:srgbClr val="294A80">
            <a:alpha val="50000"/>
          </a:srgbClr>
        </a:solidFill>
        <a:ln>
          <a:noFill/>
        </a:ln>
      </dgm:spPr>
      <dgm:t>
        <a:bodyPr/>
        <a:lstStyle/>
        <a:p>
          <a:r>
            <a:rPr lang="en-US" sz="1600" b="1" dirty="0"/>
            <a:t>Resistance Strength</a:t>
          </a:r>
        </a:p>
      </dgm:t>
    </dgm:pt>
    <dgm:pt modelId="{4FAAEB5C-2216-49CB-A017-0CBB09CEDD3A}" type="sibTrans" cxnId="{9A93543A-2169-4612-90DF-D47A71A20E5B}">
      <dgm:prSet/>
      <dgm:spPr/>
      <dgm:t>
        <a:bodyPr/>
        <a:lstStyle/>
        <a:p>
          <a:endParaRPr lang="en-US" sz="2000" b="1"/>
        </a:p>
      </dgm:t>
    </dgm:pt>
    <dgm:pt modelId="{38AB64A2-AD70-4F3D-8436-C8BB206E21B9}" type="parTrans" cxnId="{9A93543A-2169-4612-90DF-D47A71A20E5B}">
      <dgm:prSet/>
      <dgm:spPr>
        <a:ln w="28575">
          <a:solidFill>
            <a:srgbClr val="294A80"/>
          </a:solidFill>
        </a:ln>
      </dgm:spPr>
      <dgm:t>
        <a:bodyPr/>
        <a:lstStyle/>
        <a:p>
          <a:endParaRPr lang="en-US" sz="2000" b="1"/>
        </a:p>
      </dgm:t>
    </dgm:pt>
    <dgm:pt modelId="{3DB43582-72D4-4C0D-BD99-EE9E71EF3B91}">
      <dgm:prSet phldrT="[Text]" custT="1"/>
      <dgm:spPr>
        <a:solidFill>
          <a:srgbClr val="294A80">
            <a:alpha val="50000"/>
          </a:srgbClr>
        </a:solidFill>
        <a:ln>
          <a:noFill/>
        </a:ln>
      </dgm:spPr>
      <dgm:t>
        <a:bodyPr/>
        <a:lstStyle/>
        <a:p>
          <a:r>
            <a:rPr lang="en-US" sz="1600" b="1" dirty="0"/>
            <a:t>Threat Capability</a:t>
          </a:r>
        </a:p>
      </dgm:t>
    </dgm:pt>
    <dgm:pt modelId="{E05FC543-B269-45B9-ADF3-1962A01AEED6}" type="sibTrans" cxnId="{14B151DC-38CE-4570-96AD-627034630303}">
      <dgm:prSet/>
      <dgm:spPr/>
      <dgm:t>
        <a:bodyPr/>
        <a:lstStyle/>
        <a:p>
          <a:endParaRPr lang="en-US" sz="2000" b="1"/>
        </a:p>
      </dgm:t>
    </dgm:pt>
    <dgm:pt modelId="{B8A6490F-4A65-4428-A464-3FFC9708ED65}" type="parTrans" cxnId="{14B151DC-38CE-4570-96AD-627034630303}">
      <dgm:prSet/>
      <dgm:spPr>
        <a:ln w="28575">
          <a:solidFill>
            <a:srgbClr val="294A80"/>
          </a:solidFill>
        </a:ln>
      </dgm:spPr>
      <dgm:t>
        <a:bodyPr/>
        <a:lstStyle/>
        <a:p>
          <a:endParaRPr lang="en-US" sz="2000" b="1"/>
        </a:p>
      </dgm:t>
    </dgm:pt>
    <dgm:pt modelId="{7FA12B3F-3705-44ED-9BCF-F3C03622F627}">
      <dgm:prSet phldrT="[Text]" custT="1"/>
      <dgm:spPr>
        <a:solidFill>
          <a:srgbClr val="294A80">
            <a:alpha val="50000"/>
          </a:srgbClr>
        </a:solidFill>
        <a:ln>
          <a:noFill/>
        </a:ln>
      </dgm:spPr>
      <dgm:t>
        <a:bodyPr/>
        <a:lstStyle/>
        <a:p>
          <a:r>
            <a:rPr lang="en-US" sz="1600" b="1" dirty="0"/>
            <a:t>Vulnerability</a:t>
          </a:r>
        </a:p>
      </dgm:t>
    </dgm:pt>
    <dgm:pt modelId="{923E9F8E-D8E7-4C05-A96D-A4B94FA0EA2D}" type="sibTrans" cxnId="{14C6431C-E584-4213-9C10-B2C4F24D7557}">
      <dgm:prSet/>
      <dgm:spPr/>
      <dgm:t>
        <a:bodyPr/>
        <a:lstStyle/>
        <a:p>
          <a:endParaRPr lang="en-US" sz="2000" b="1"/>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75B8905B-C2C6-488A-999B-459042E8FB43}">
      <dgm:prSet phldrT="[Text]" custT="1"/>
      <dgm:spPr>
        <a:solidFill>
          <a:srgbClr val="294A80">
            <a:alpha val="50000"/>
          </a:srgbClr>
        </a:solidFill>
        <a:ln>
          <a:noFill/>
        </a:ln>
      </dgm:spPr>
      <dgm:t>
        <a:bodyPr/>
        <a:lstStyle/>
        <a:p>
          <a:r>
            <a:rPr lang="en-US" sz="1600" b="1" dirty="0"/>
            <a:t>Probability of Action</a:t>
          </a:r>
        </a:p>
      </dgm:t>
    </dgm:pt>
    <dgm:pt modelId="{82DCF83F-3001-4CD2-AF34-67B95C44EFC0}" type="sibTrans" cxnId="{8E0AA58C-8491-4368-8971-08690835F155}">
      <dgm:prSet/>
      <dgm:spPr/>
      <dgm:t>
        <a:bodyPr/>
        <a:lstStyle/>
        <a:p>
          <a:endParaRPr lang="en-US" sz="2000" b="1"/>
        </a:p>
      </dgm:t>
    </dgm:pt>
    <dgm:pt modelId="{FC9049D8-A0F5-429A-AB77-4D0E884BAB52}" type="parTrans" cxnId="{8E0AA58C-8491-4368-8971-08690835F155}">
      <dgm:prSet/>
      <dgm:spPr>
        <a:ln w="28575">
          <a:solidFill>
            <a:srgbClr val="294A80"/>
          </a:solidFill>
        </a:ln>
      </dgm:spPr>
      <dgm:t>
        <a:bodyPr/>
        <a:lstStyle/>
        <a:p>
          <a:endParaRPr lang="en-US" sz="2000" b="1"/>
        </a:p>
      </dgm:t>
    </dgm:pt>
    <dgm:pt modelId="{B425A7EE-0C86-4388-A614-D3D1E9A7780E}">
      <dgm:prSet phldrT="[Text]" custT="1"/>
      <dgm:spPr>
        <a:solidFill>
          <a:srgbClr val="294A80">
            <a:alpha val="50000"/>
          </a:srgbClr>
        </a:solidFill>
        <a:ln>
          <a:noFill/>
        </a:ln>
      </dgm:spPr>
      <dgm:t>
        <a:bodyPr/>
        <a:lstStyle/>
        <a:p>
          <a:r>
            <a:rPr lang="en-US" sz="1600" b="1" dirty="0"/>
            <a:t>Contact Frequency</a:t>
          </a:r>
        </a:p>
      </dgm:t>
    </dgm:pt>
    <dgm:pt modelId="{2EA0EBE1-0E89-402F-8E26-FE9E492741C9}" type="sibTrans" cxnId="{5CD4862A-9582-409A-9C2A-1DE565B8F53F}">
      <dgm:prSet/>
      <dgm:spPr/>
      <dgm:t>
        <a:bodyPr/>
        <a:lstStyle/>
        <a:p>
          <a:endParaRPr lang="en-US" sz="2000" b="1"/>
        </a:p>
      </dgm:t>
    </dgm:pt>
    <dgm:pt modelId="{8BA342BA-94F0-4677-944B-0A6C9750C516}" type="parTrans" cxnId="{5CD4862A-9582-409A-9C2A-1DE565B8F53F}">
      <dgm:prSet/>
      <dgm:spPr>
        <a:ln w="28575">
          <a:solidFill>
            <a:srgbClr val="294A80"/>
          </a:solidFill>
        </a:ln>
      </dgm:spPr>
      <dgm:t>
        <a:bodyPr/>
        <a:lstStyle/>
        <a:p>
          <a:endParaRPr lang="en-US" sz="2000" b="1"/>
        </a:p>
      </dgm:t>
    </dgm:pt>
    <dgm:pt modelId="{F3046682-85DC-4880-8691-C44D8F2FCF1D}">
      <dgm:prSet phldrT="[Text]" custT="1"/>
      <dgm:spPr>
        <a:solidFill>
          <a:srgbClr val="294A80">
            <a:alpha val="50000"/>
          </a:srgbClr>
        </a:solidFill>
        <a:ln>
          <a:noFill/>
        </a:ln>
      </dgm:spPr>
      <dgm:t>
        <a:bodyPr/>
        <a:lstStyle/>
        <a:p>
          <a:r>
            <a:rPr lang="en-US" sz="1600" b="1" dirty="0"/>
            <a:t>Threat Event Frequency</a:t>
          </a:r>
        </a:p>
      </dgm:t>
    </dgm:pt>
    <dgm:pt modelId="{130C73E2-9088-452B-843A-F5B628271869}" type="sibTrans" cxnId="{68C69D81-A753-42E4-8CD4-B35CC8AEA037}">
      <dgm:prSet/>
      <dgm:spPr/>
      <dgm:t>
        <a:bodyPr/>
        <a:lstStyle/>
        <a:p>
          <a:endParaRPr lang="en-US" sz="2000" b="1"/>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91FC4-A3B4-1B43-B5B7-22750D93F62E}"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DBDFF3-DE37-AD4D-9163-3071D2BC34A7}" type="slidenum">
              <a:rPr lang="en-US" smtClean="0"/>
              <a:t>‹#›</a:t>
            </a:fld>
            <a:endParaRPr lang="en-US"/>
          </a:p>
        </p:txBody>
      </p:sp>
    </p:spTree>
    <p:extLst>
      <p:ext uri="{BB962C8B-B14F-4D97-AF65-F5344CB8AC3E}">
        <p14:creationId xmlns:p14="http://schemas.microsoft.com/office/powerpoint/2010/main" val="2791503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10</a:t>
            </a:fld>
            <a:endParaRPr lang="en-US" dirty="0"/>
          </a:p>
        </p:txBody>
      </p:sp>
    </p:spTree>
    <p:extLst>
      <p:ext uri="{BB962C8B-B14F-4D97-AF65-F5344CB8AC3E}">
        <p14:creationId xmlns:p14="http://schemas.microsoft.com/office/powerpoint/2010/main" val="405164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A353-B9C1-3542-A91C-395016827A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1D706C-656C-EF46-BDA1-0602DA43AA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09B65-5DE1-DB4A-AE00-CCE4620E2C4B}"/>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5F3655A0-F106-2444-8609-C098992CD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0355F-E7CF-BB4B-A525-A2C3AF61A99B}"/>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419250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2BF9-4A6B-274C-BF16-68A367BEA2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E56B58-EC67-C84F-96CE-979C1CA88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8849C2-6770-E44E-AC3C-12229311DA7E}"/>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D13B8823-867C-9649-A249-00BCAC900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8B2A7-0ACB-0342-8C04-6AF2D0465FCE}"/>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38720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E660CF-60ED-4049-853F-BA4D2A3D29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6E22D-12C6-9642-BE15-F1BF817850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9459A-093D-F74B-84B1-4B83B9C7C60F}"/>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FA517D90-1FE4-C444-9301-74B75C10C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BC606-E721-D647-8736-224765FDA70F}"/>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3918876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9147-9BA7-3740-85D3-21A4C5B59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EDD1A-517C-5E48-87A1-BDA9A126D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C8B7F-8DA4-CB4D-A69F-75D448477DD4}"/>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FD5C01F6-062E-CF47-859F-59520EAF2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53627-FB83-1047-A5D8-07B8302A193C}"/>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56519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026A-30D0-8349-8D89-204DFDFA3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91805C-3993-4149-9E75-AFAB7CC00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BADA6E-5213-4A4C-B506-378F693908EB}"/>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EBCC60AB-F237-174D-82BF-631FFC374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7FED3-A25E-024B-BE71-567543F5D79E}"/>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297598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54F5-5142-844A-A864-56DD55F40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DF1EB-05B1-AD4B-B30C-F9845BC4B4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0D9148-EB9E-AF45-9C86-4FFD27224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95965E-0DB3-C441-AE5D-BA854903F588}"/>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6" name="Footer Placeholder 5">
            <a:extLst>
              <a:ext uri="{FF2B5EF4-FFF2-40B4-BE49-F238E27FC236}">
                <a16:creationId xmlns:a16="http://schemas.microsoft.com/office/drawing/2014/main" id="{C8423FDB-A2A1-594D-BF61-EE73AEE8B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C4BA4E-4F10-2B48-A994-6526FD1305CB}"/>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4210078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9318-8EC6-6049-AABD-21E459A7D5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FEE523-7C3E-0C4B-A4B8-613A309AB5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ABF1C-F9A0-3341-9A01-1FFA4A0510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FA3229-4705-0F43-A583-B7DCB2822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16020-6BF6-1B4C-8EA4-4A65FD47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40FEB0-D0C5-B946-AEAB-CAEA98B2C95F}"/>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8" name="Footer Placeholder 7">
            <a:extLst>
              <a:ext uri="{FF2B5EF4-FFF2-40B4-BE49-F238E27FC236}">
                <a16:creationId xmlns:a16="http://schemas.microsoft.com/office/drawing/2014/main" id="{2154C919-6258-D74D-8BC6-55F2A1F7DD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AD45C0-0AEC-F24D-B416-BF3B7B6EC1F7}"/>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338749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BCF6-8E6B-5B41-8816-2F91672D7A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BB354-4EF7-114B-9E3B-A8C4E95F9792}"/>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4" name="Footer Placeholder 3">
            <a:extLst>
              <a:ext uri="{FF2B5EF4-FFF2-40B4-BE49-F238E27FC236}">
                <a16:creationId xmlns:a16="http://schemas.microsoft.com/office/drawing/2014/main" id="{D751C41A-36FA-0F44-92AF-052C5D558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7AB7C0-0C97-564B-B89C-DB78ED91B299}"/>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193088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82EE3-968D-9548-AC98-D0F8ECD69FCA}"/>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3" name="Footer Placeholder 2">
            <a:extLst>
              <a:ext uri="{FF2B5EF4-FFF2-40B4-BE49-F238E27FC236}">
                <a16:creationId xmlns:a16="http://schemas.microsoft.com/office/drawing/2014/main" id="{D6C414E8-C489-C24A-9200-71D90CBD4A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4248BA-9E4C-D24B-AB4D-C7C872960B77}"/>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2030829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16F6-296C-DD46-84C2-CE50C669E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850913-FD7E-154C-BF37-D5075486BC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6575FC-ABFD-3440-9719-DB6186597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22C4-1D5C-E241-B9C3-4A31B14E0444}"/>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6" name="Footer Placeholder 5">
            <a:extLst>
              <a:ext uri="{FF2B5EF4-FFF2-40B4-BE49-F238E27FC236}">
                <a16:creationId xmlns:a16="http://schemas.microsoft.com/office/drawing/2014/main" id="{C6779F07-E605-D84A-A412-1473C5C6A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DF7B3-CF86-E24F-BAC3-4FD06688675B}"/>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41702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EE2-1717-844D-9EEB-CC9964A417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73A0E-06E2-0E41-9D9B-A91E7A8E31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1669C-6F12-7341-A043-A57B24E07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FF515D-691C-EC47-AA28-046B74A5E5D2}"/>
              </a:ext>
            </a:extLst>
          </p:cNvPr>
          <p:cNvSpPr>
            <a:spLocks noGrp="1"/>
          </p:cNvSpPr>
          <p:nvPr>
            <p:ph type="dt" sz="half" idx="10"/>
          </p:nvPr>
        </p:nvSpPr>
        <p:spPr/>
        <p:txBody>
          <a:bodyPr/>
          <a:lstStyle/>
          <a:p>
            <a:fld id="{374618E9-F3C5-EC4D-B8C2-59DCA111A9C4}" type="datetimeFigureOut">
              <a:rPr lang="en-US" smtClean="0"/>
              <a:t>9/14/19</a:t>
            </a:fld>
            <a:endParaRPr lang="en-US"/>
          </a:p>
        </p:txBody>
      </p:sp>
      <p:sp>
        <p:nvSpPr>
          <p:cNvPr id="6" name="Footer Placeholder 5">
            <a:extLst>
              <a:ext uri="{FF2B5EF4-FFF2-40B4-BE49-F238E27FC236}">
                <a16:creationId xmlns:a16="http://schemas.microsoft.com/office/drawing/2014/main" id="{0A9DC5FF-53C6-F049-BD97-3D7382DA9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DDF04-76E4-5946-8547-B275360DE009}"/>
              </a:ext>
            </a:extLst>
          </p:cNvPr>
          <p:cNvSpPr>
            <a:spLocks noGrp="1"/>
          </p:cNvSpPr>
          <p:nvPr>
            <p:ph type="sldNum" sz="quarter" idx="12"/>
          </p:nvPr>
        </p:nvSpPr>
        <p:spPr/>
        <p:txBody>
          <a:bodyPr/>
          <a:lstStyle/>
          <a:p>
            <a:fld id="{83985B28-49D7-0241-9F87-58DEAF83A1AA}" type="slidenum">
              <a:rPr lang="en-US" smtClean="0"/>
              <a:t>‹#›</a:t>
            </a:fld>
            <a:endParaRPr lang="en-US"/>
          </a:p>
        </p:txBody>
      </p:sp>
    </p:spTree>
    <p:extLst>
      <p:ext uri="{BB962C8B-B14F-4D97-AF65-F5344CB8AC3E}">
        <p14:creationId xmlns:p14="http://schemas.microsoft.com/office/powerpoint/2010/main" val="332512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3EF1BB-0546-9040-86D2-9EEF74E12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73CE94-9222-0441-A9AE-0909B319B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1A29D-873A-884D-AFEC-0BCC2D337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618E9-F3C5-EC4D-B8C2-59DCA111A9C4}" type="datetimeFigureOut">
              <a:rPr lang="en-US" smtClean="0"/>
              <a:t>9/14/19</a:t>
            </a:fld>
            <a:endParaRPr lang="en-US"/>
          </a:p>
        </p:txBody>
      </p:sp>
      <p:sp>
        <p:nvSpPr>
          <p:cNvPr id="5" name="Footer Placeholder 4">
            <a:extLst>
              <a:ext uri="{FF2B5EF4-FFF2-40B4-BE49-F238E27FC236}">
                <a16:creationId xmlns:a16="http://schemas.microsoft.com/office/drawing/2014/main" id="{0203E36A-0ED6-FB4F-916C-85D19CB9C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A1C9C0-8D4E-3146-B673-590C1D960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85B28-49D7-0241-9F87-58DEAF83A1AA}" type="slidenum">
              <a:rPr lang="en-US" smtClean="0"/>
              <a:t>‹#›</a:t>
            </a:fld>
            <a:endParaRPr lang="en-US"/>
          </a:p>
        </p:txBody>
      </p:sp>
    </p:spTree>
    <p:extLst>
      <p:ext uri="{BB962C8B-B14F-4D97-AF65-F5344CB8AC3E}">
        <p14:creationId xmlns:p14="http://schemas.microsoft.com/office/powerpoint/2010/main" val="1431624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105874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E53F2A-3548-664F-9446-20344DE0FCA7}"/>
              </a:ext>
            </a:extLst>
          </p:cNvPr>
          <p:cNvGrpSpPr/>
          <p:nvPr/>
        </p:nvGrpSpPr>
        <p:grpSpPr>
          <a:xfrm>
            <a:off x="270146" y="1079580"/>
            <a:ext cx="11651707" cy="4969271"/>
            <a:chOff x="-228600" y="956231"/>
            <a:chExt cx="11651707" cy="4969271"/>
          </a:xfrm>
        </p:grpSpPr>
        <p:graphicFrame>
          <p:nvGraphicFramePr>
            <p:cNvPr id="25" name="Content Placeholder 5"/>
            <p:cNvGraphicFramePr>
              <a:graphicFrameLocks/>
            </p:cNvGraphicFramePr>
            <p:nvPr>
              <p:extLst>
                <p:ext uri="{D42A27DB-BD31-4B8C-83A1-F6EECF244321}">
                  <p14:modId xmlns:p14="http://schemas.microsoft.com/office/powerpoint/2010/main" val="906885913"/>
                </p:ext>
              </p:extLst>
            </p:nvPr>
          </p:nvGraphicFramePr>
          <p:xfrm>
            <a:off x="-228600" y="1080125"/>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p:cNvGrpSpPr/>
            <p:nvPr/>
          </p:nvGrpSpPr>
          <p:grpSpPr>
            <a:xfrm>
              <a:off x="3798184" y="956231"/>
              <a:ext cx="6106058" cy="3856665"/>
              <a:chOff x="3968596" y="450056"/>
              <a:chExt cx="5620682" cy="3550097"/>
            </a:xfrm>
          </p:grpSpPr>
          <p:sp>
            <p:nvSpPr>
              <p:cNvPr id="14" name="Oval 13"/>
              <p:cNvSpPr/>
              <p:nvPr/>
            </p:nvSpPr>
            <p:spPr>
              <a:xfrm>
                <a:off x="3968596" y="1480753"/>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8" name="Oval 17"/>
              <p:cNvSpPr/>
              <p:nvPr/>
            </p:nvSpPr>
            <p:spPr>
              <a:xfrm>
                <a:off x="7736486" y="364135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0" name="Oval 19"/>
              <p:cNvSpPr/>
              <p:nvPr/>
            </p:nvSpPr>
            <p:spPr>
              <a:xfrm>
                <a:off x="9230477" y="3641351"/>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1" name="Oval 20"/>
              <p:cNvSpPr/>
              <p:nvPr/>
            </p:nvSpPr>
            <p:spPr>
              <a:xfrm>
                <a:off x="8474333" y="2590428"/>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2" name="Oval 21"/>
              <p:cNvSpPr/>
              <p:nvPr/>
            </p:nvSpPr>
            <p:spPr>
              <a:xfrm>
                <a:off x="6982106" y="2590427"/>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3" name="Oval 22"/>
              <p:cNvSpPr/>
              <p:nvPr/>
            </p:nvSpPr>
            <p:spPr>
              <a:xfrm>
                <a:off x="7736486" y="1480753"/>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4" name="Oval 23"/>
              <p:cNvSpPr/>
              <p:nvPr/>
            </p:nvSpPr>
            <p:spPr>
              <a:xfrm>
                <a:off x="5875964" y="450056"/>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grpSp>
      </p:grpSp>
      <p:sp>
        <p:nvSpPr>
          <p:cNvPr id="5" name="Title 4">
            <a:extLst>
              <a:ext uri="{FF2B5EF4-FFF2-40B4-BE49-F238E27FC236}">
                <a16:creationId xmlns:a16="http://schemas.microsoft.com/office/drawing/2014/main" id="{C63CF5F3-D6A1-3F4E-8F9E-F250823379F5}"/>
              </a:ext>
            </a:extLst>
          </p:cNvPr>
          <p:cNvSpPr>
            <a:spLocks noGrp="1"/>
          </p:cNvSpPr>
          <p:nvPr>
            <p:ph type="title"/>
          </p:nvPr>
        </p:nvSpPr>
        <p:spPr/>
        <p:txBody>
          <a:bodyPr/>
          <a:lstStyle/>
          <a:p>
            <a:r>
              <a:rPr lang="en-US" dirty="0"/>
              <a:t>The FAIR Model</a:t>
            </a:r>
          </a:p>
        </p:txBody>
      </p:sp>
      <p:grpSp>
        <p:nvGrpSpPr>
          <p:cNvPr id="26" name="Group 25">
            <a:extLst>
              <a:ext uri="{FF2B5EF4-FFF2-40B4-BE49-F238E27FC236}">
                <a16:creationId xmlns:a16="http://schemas.microsoft.com/office/drawing/2014/main" id="{68931A20-9E1D-0A49-98CE-C99F2EE64C10}"/>
              </a:ext>
            </a:extLst>
          </p:cNvPr>
          <p:cNvGrpSpPr/>
          <p:nvPr/>
        </p:nvGrpSpPr>
        <p:grpSpPr>
          <a:xfrm>
            <a:off x="10105621" y="671888"/>
            <a:ext cx="1481418" cy="389785"/>
            <a:chOff x="1903041" y="2587822"/>
            <a:chExt cx="1238502" cy="825668"/>
          </a:xfrm>
        </p:grpSpPr>
        <p:sp>
          <p:nvSpPr>
            <p:cNvPr id="27" name="Rounded Rectangle 26">
              <a:extLst>
                <a:ext uri="{FF2B5EF4-FFF2-40B4-BE49-F238E27FC236}">
                  <a16:creationId xmlns:a16="http://schemas.microsoft.com/office/drawing/2014/main" id="{95B54684-506F-C242-9CB6-74A735572EC1}"/>
                </a:ext>
              </a:extLst>
            </p:cNvPr>
            <p:cNvSpPr/>
            <p:nvPr/>
          </p:nvSpPr>
          <p:spPr>
            <a:xfrm>
              <a:off x="1903041" y="2587822"/>
              <a:ext cx="1238502" cy="825668"/>
            </a:xfrm>
            <a:prstGeom prst="roundRect">
              <a:avLst>
                <a:gd name="adj" fmla="val 10000"/>
              </a:avLst>
            </a:prstGeom>
            <a:solidFill>
              <a:srgbClr val="294A80">
                <a:alpha val="50000"/>
              </a:srgbClr>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28" name="Rounded Rectangle 4">
              <a:extLst>
                <a:ext uri="{FF2B5EF4-FFF2-40B4-BE49-F238E27FC236}">
                  <a16:creationId xmlns:a16="http://schemas.microsoft.com/office/drawing/2014/main" id="{FB08A63C-800C-AA4E-803D-175284571938}"/>
                </a:ext>
              </a:extLst>
            </p:cNvPr>
            <p:cNvSpPr txBox="1"/>
            <p:nvPr/>
          </p:nvSpPr>
          <p:spPr>
            <a:xfrm>
              <a:off x="1927224" y="2612005"/>
              <a:ext cx="1190136" cy="7773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b="1" kern="1200" dirty="0"/>
                <a:t>Not used</a:t>
              </a:r>
            </a:p>
          </p:txBody>
        </p:sp>
      </p:grpSp>
      <p:grpSp>
        <p:nvGrpSpPr>
          <p:cNvPr id="29" name="Group 28">
            <a:extLst>
              <a:ext uri="{FF2B5EF4-FFF2-40B4-BE49-F238E27FC236}">
                <a16:creationId xmlns:a16="http://schemas.microsoft.com/office/drawing/2014/main" id="{C6B20253-26E2-3F49-B2C8-BA04403BC336}"/>
              </a:ext>
            </a:extLst>
          </p:cNvPr>
          <p:cNvGrpSpPr/>
          <p:nvPr/>
        </p:nvGrpSpPr>
        <p:grpSpPr>
          <a:xfrm>
            <a:off x="10105620" y="1091792"/>
            <a:ext cx="1481417" cy="389785"/>
            <a:chOff x="3596548" y="1431886"/>
            <a:chExt cx="1238502" cy="825668"/>
          </a:xfrm>
        </p:grpSpPr>
        <p:sp>
          <p:nvSpPr>
            <p:cNvPr id="30" name="Rounded Rectangle 29">
              <a:extLst>
                <a:ext uri="{FF2B5EF4-FFF2-40B4-BE49-F238E27FC236}">
                  <a16:creationId xmlns:a16="http://schemas.microsoft.com/office/drawing/2014/main" id="{026DB9C4-CF1E-C342-A7DF-C3CA854F78BB}"/>
                </a:ext>
              </a:extLst>
            </p:cNvPr>
            <p:cNvSpPr/>
            <p:nvPr/>
          </p:nvSpPr>
          <p:spPr>
            <a:xfrm>
              <a:off x="3596548" y="1431886"/>
              <a:ext cx="1238502" cy="825668"/>
            </a:xfrm>
            <a:prstGeom prst="roundRect">
              <a:avLst>
                <a:gd name="adj" fmla="val 10000"/>
              </a:avLst>
            </a:prstGeom>
            <a:solidFill>
              <a:schemeClr val="accent2">
                <a:lumMod val="50000"/>
              </a:schemeClr>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31" name="Rounded Rectangle 4">
              <a:extLst>
                <a:ext uri="{FF2B5EF4-FFF2-40B4-BE49-F238E27FC236}">
                  <a16:creationId xmlns:a16="http://schemas.microsoft.com/office/drawing/2014/main" id="{9FB7E920-F60D-7D41-8F28-CE66A30E9AC5}"/>
                </a:ext>
              </a:extLst>
            </p:cNvPr>
            <p:cNvSpPr txBox="1"/>
            <p:nvPr/>
          </p:nvSpPr>
          <p:spPr>
            <a:xfrm>
              <a:off x="3620731" y="1456069"/>
              <a:ext cx="1190136" cy="7773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b="1" kern="1200" dirty="0"/>
                <a:t>Input</a:t>
              </a:r>
            </a:p>
          </p:txBody>
        </p:sp>
      </p:grpSp>
      <p:grpSp>
        <p:nvGrpSpPr>
          <p:cNvPr id="32" name="Group 31">
            <a:extLst>
              <a:ext uri="{FF2B5EF4-FFF2-40B4-BE49-F238E27FC236}">
                <a16:creationId xmlns:a16="http://schemas.microsoft.com/office/drawing/2014/main" id="{75B3E67D-FBA7-7F41-8872-68335D0124F5}"/>
              </a:ext>
            </a:extLst>
          </p:cNvPr>
          <p:cNvGrpSpPr/>
          <p:nvPr/>
        </p:nvGrpSpPr>
        <p:grpSpPr>
          <a:xfrm>
            <a:off x="10105619" y="1511696"/>
            <a:ext cx="1481417" cy="376909"/>
            <a:chOff x="5650842" y="275950"/>
            <a:chExt cx="1238502" cy="825668"/>
          </a:xfrm>
        </p:grpSpPr>
        <p:sp>
          <p:nvSpPr>
            <p:cNvPr id="33" name="Rounded Rectangle 32">
              <a:extLst>
                <a:ext uri="{FF2B5EF4-FFF2-40B4-BE49-F238E27FC236}">
                  <a16:creationId xmlns:a16="http://schemas.microsoft.com/office/drawing/2014/main" id="{E5B0A9D4-8F2B-884F-AE39-8427AAD38B98}"/>
                </a:ext>
              </a:extLst>
            </p:cNvPr>
            <p:cNvSpPr/>
            <p:nvPr/>
          </p:nvSpPr>
          <p:spPr>
            <a:xfrm>
              <a:off x="5650842" y="275950"/>
              <a:ext cx="1238502" cy="825668"/>
            </a:xfrm>
            <a:prstGeom prst="roundRect">
              <a:avLst>
                <a:gd name="adj" fmla="val 10000"/>
              </a:avLst>
            </a:prstGeom>
            <a:solidFill>
              <a:srgbClr val="294A80"/>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34" name="Rounded Rectangle 4">
              <a:extLst>
                <a:ext uri="{FF2B5EF4-FFF2-40B4-BE49-F238E27FC236}">
                  <a16:creationId xmlns:a16="http://schemas.microsoft.com/office/drawing/2014/main" id="{B1312167-1B3D-484A-8CC1-4F527C6E3AD3}"/>
                </a:ext>
              </a:extLst>
            </p:cNvPr>
            <p:cNvSpPr txBox="1"/>
            <p:nvPr/>
          </p:nvSpPr>
          <p:spPr>
            <a:xfrm>
              <a:off x="5675025" y="300133"/>
              <a:ext cx="1190136" cy="7773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b="1" kern="1200" dirty="0"/>
                <a:t>Output</a:t>
              </a:r>
            </a:p>
          </p:txBody>
        </p:sp>
      </p:grpSp>
    </p:spTree>
    <p:custDataLst>
      <p:tags r:id="rId1"/>
    </p:custDataLst>
    <p:extLst>
      <p:ext uri="{BB962C8B-B14F-4D97-AF65-F5344CB8AC3E}">
        <p14:creationId xmlns:p14="http://schemas.microsoft.com/office/powerpoint/2010/main" val="8719080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7D36-F852-4848-98E4-E3BDC0056926}"/>
              </a:ext>
            </a:extLst>
          </p:cNvPr>
          <p:cNvSpPr>
            <a:spLocks noGrp="1"/>
          </p:cNvSpPr>
          <p:nvPr>
            <p:ph type="title"/>
          </p:nvPr>
        </p:nvSpPr>
        <p:spPr/>
        <p:txBody>
          <a:bodyPr/>
          <a:lstStyle/>
          <a:p>
            <a:r>
              <a:rPr lang="en-US" dirty="0"/>
              <a:t>The Data (Estimates)</a:t>
            </a:r>
          </a:p>
        </p:txBody>
      </p:sp>
      <p:sp>
        <p:nvSpPr>
          <p:cNvPr id="3" name="Content Placeholder 2">
            <a:extLst>
              <a:ext uri="{FF2B5EF4-FFF2-40B4-BE49-F238E27FC236}">
                <a16:creationId xmlns:a16="http://schemas.microsoft.com/office/drawing/2014/main" id="{A5CA77CB-5947-8442-9636-D9E87052C68B}"/>
              </a:ext>
            </a:extLst>
          </p:cNvPr>
          <p:cNvSpPr>
            <a:spLocks noGrp="1"/>
          </p:cNvSpPr>
          <p:nvPr>
            <p:ph idx="1"/>
          </p:nvPr>
        </p:nvSpPr>
        <p:spPr/>
        <p:txBody>
          <a:bodyPr>
            <a:normAutofit lnSpcReduction="10000"/>
          </a:bodyPr>
          <a:lstStyle/>
          <a:p>
            <a:r>
              <a:rPr lang="en-US" b="1" i="1" dirty="0"/>
              <a:t>How often do we expect a ransomware event to occur in the next 12 months?</a:t>
            </a:r>
          </a:p>
          <a:p>
            <a:endParaRPr lang="en-US" dirty="0"/>
          </a:p>
          <a:p>
            <a:endParaRPr lang="en-US" dirty="0"/>
          </a:p>
          <a:p>
            <a:endParaRPr lang="en-US" dirty="0"/>
          </a:p>
          <a:p>
            <a:pPr marL="0" indent="0">
              <a:buNone/>
            </a:pPr>
            <a:r>
              <a:rPr lang="en-US" b="1" dirty="0"/>
              <a:t>Rationale:</a:t>
            </a:r>
          </a:p>
          <a:p>
            <a:r>
              <a:rPr lang="en-US" dirty="0"/>
              <a:t>Subject matter experts based their estimates on the current malware infection rates observed in the organization in the past twelve month.</a:t>
            </a:r>
          </a:p>
          <a:p>
            <a:r>
              <a:rPr lang="en-US" dirty="0"/>
              <a:t>They also took into account ransomware trends published by leading security vendors.</a:t>
            </a:r>
          </a:p>
          <a:p>
            <a:endParaRPr lang="en-US" dirty="0"/>
          </a:p>
        </p:txBody>
      </p:sp>
      <p:graphicFrame>
        <p:nvGraphicFramePr>
          <p:cNvPr id="4" name="Table 3">
            <a:extLst>
              <a:ext uri="{FF2B5EF4-FFF2-40B4-BE49-F238E27FC236}">
                <a16:creationId xmlns:a16="http://schemas.microsoft.com/office/drawing/2014/main" id="{8993F5F6-F846-2246-B5BF-5B44A17ACA0D}"/>
              </a:ext>
            </a:extLst>
          </p:cNvPr>
          <p:cNvGraphicFramePr>
            <a:graphicFrameLocks noGrp="1"/>
          </p:cNvGraphicFramePr>
          <p:nvPr>
            <p:extLst>
              <p:ext uri="{D42A27DB-BD31-4B8C-83A1-F6EECF244321}">
                <p14:modId xmlns:p14="http://schemas.microsoft.com/office/powerpoint/2010/main" val="745843449"/>
              </p:ext>
            </p:extLst>
          </p:nvPr>
        </p:nvGraphicFramePr>
        <p:xfrm>
          <a:off x="4183693" y="2629694"/>
          <a:ext cx="4196218" cy="1371600"/>
        </p:xfrm>
        <a:graphic>
          <a:graphicData uri="http://schemas.openxmlformats.org/drawingml/2006/table">
            <a:tbl>
              <a:tblPr firstRow="1" bandRow="1">
                <a:tableStyleId>{5C22544A-7EE6-4342-B048-85BDC9FD1C3A}</a:tableStyleId>
              </a:tblPr>
              <a:tblGrid>
                <a:gridCol w="1437156">
                  <a:extLst>
                    <a:ext uri="{9D8B030D-6E8A-4147-A177-3AD203B41FA5}">
                      <a16:colId xmlns:a16="http://schemas.microsoft.com/office/drawing/2014/main" val="898839686"/>
                    </a:ext>
                  </a:extLst>
                </a:gridCol>
                <a:gridCol w="1223135">
                  <a:extLst>
                    <a:ext uri="{9D8B030D-6E8A-4147-A177-3AD203B41FA5}">
                      <a16:colId xmlns:a16="http://schemas.microsoft.com/office/drawing/2014/main" val="1839629248"/>
                    </a:ext>
                  </a:extLst>
                </a:gridCol>
                <a:gridCol w="1535927">
                  <a:extLst>
                    <a:ext uri="{9D8B030D-6E8A-4147-A177-3AD203B41FA5}">
                      <a16:colId xmlns:a16="http://schemas.microsoft.com/office/drawing/2014/main" val="1861137088"/>
                    </a:ext>
                  </a:extLst>
                </a:gridCol>
              </a:tblGrid>
              <a:tr h="370840">
                <a:tc gridSpan="3">
                  <a:txBody>
                    <a:bodyPr/>
                    <a:lstStyle/>
                    <a:p>
                      <a:pPr algn="ctr"/>
                      <a:r>
                        <a:rPr lang="en-US" sz="2400" dirty="0"/>
                        <a:t>Loss Event Frequency</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r>
                        <a:rPr lang="en-US" sz="2400" dirty="0"/>
                        <a:t>Min</a:t>
                      </a:r>
                    </a:p>
                  </a:txBody>
                  <a:tcPr/>
                </a:tc>
                <a:tc>
                  <a:txBody>
                    <a:bodyPr/>
                    <a:lstStyle/>
                    <a:p>
                      <a:pPr algn="ctr"/>
                      <a:r>
                        <a:rPr lang="en-US" sz="2400" dirty="0"/>
                        <a:t>ML</a:t>
                      </a:r>
                    </a:p>
                  </a:txBody>
                  <a:tcPr/>
                </a:tc>
                <a:tc>
                  <a:txBody>
                    <a:bodyPr/>
                    <a:lstStyle/>
                    <a:p>
                      <a:pPr algn="ctr"/>
                      <a:r>
                        <a:rPr lang="en-US" sz="2400" dirty="0"/>
                        <a:t>Max</a:t>
                      </a:r>
                    </a:p>
                  </a:txBody>
                  <a:tcPr/>
                </a:tc>
                <a:extLst>
                  <a:ext uri="{0D108BD9-81ED-4DB2-BD59-A6C34878D82A}">
                    <a16:rowId xmlns:a16="http://schemas.microsoft.com/office/drawing/2014/main" val="2973164434"/>
                  </a:ext>
                </a:extLst>
              </a:tr>
              <a:tr h="370840">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5</a:t>
                      </a:r>
                    </a:p>
                  </a:txBody>
                  <a:tcPr/>
                </a:tc>
                <a:extLst>
                  <a:ext uri="{0D108BD9-81ED-4DB2-BD59-A6C34878D82A}">
                    <a16:rowId xmlns:a16="http://schemas.microsoft.com/office/drawing/2014/main" val="1812129407"/>
                  </a:ext>
                </a:extLst>
              </a:tr>
            </a:tbl>
          </a:graphicData>
        </a:graphic>
      </p:graphicFrame>
    </p:spTree>
    <p:extLst>
      <p:ext uri="{BB962C8B-B14F-4D97-AF65-F5344CB8AC3E}">
        <p14:creationId xmlns:p14="http://schemas.microsoft.com/office/powerpoint/2010/main" val="192122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0B38-E521-3C4A-A9F1-AA6BE6133D76}"/>
              </a:ext>
            </a:extLst>
          </p:cNvPr>
          <p:cNvSpPr>
            <a:spLocks noGrp="1"/>
          </p:cNvSpPr>
          <p:nvPr>
            <p:ph type="title"/>
          </p:nvPr>
        </p:nvSpPr>
        <p:spPr/>
        <p:txBody>
          <a:bodyPr/>
          <a:lstStyle/>
          <a:p>
            <a:r>
              <a:rPr lang="en-US" dirty="0"/>
              <a:t>Primary Losses</a:t>
            </a:r>
          </a:p>
        </p:txBody>
      </p:sp>
      <p:sp>
        <p:nvSpPr>
          <p:cNvPr id="3" name="Content Placeholder 2">
            <a:extLst>
              <a:ext uri="{FF2B5EF4-FFF2-40B4-BE49-F238E27FC236}">
                <a16:creationId xmlns:a16="http://schemas.microsoft.com/office/drawing/2014/main" id="{0A74D38E-CBB6-1141-B395-A4379E1B08EF}"/>
              </a:ext>
            </a:extLst>
          </p:cNvPr>
          <p:cNvSpPr>
            <a:spLocks noGrp="1"/>
          </p:cNvSpPr>
          <p:nvPr>
            <p:ph idx="1"/>
          </p:nvPr>
        </p:nvSpPr>
        <p:spPr/>
        <p:txBody>
          <a:bodyPr/>
          <a:lstStyle/>
          <a:p>
            <a:r>
              <a:rPr lang="en-US" dirty="0"/>
              <a:t>Primary Losses considered only the 50 employees supporting the critical processes.</a:t>
            </a:r>
          </a:p>
          <a:p>
            <a:endParaRPr lang="en-US" dirty="0"/>
          </a:p>
        </p:txBody>
      </p:sp>
      <p:graphicFrame>
        <p:nvGraphicFramePr>
          <p:cNvPr id="4" name="Content Placeholder 3">
            <a:extLst>
              <a:ext uri="{FF2B5EF4-FFF2-40B4-BE49-F238E27FC236}">
                <a16:creationId xmlns:a16="http://schemas.microsoft.com/office/drawing/2014/main" id="{A1E6A638-67A6-114A-B30E-E8E7833F5521}"/>
              </a:ext>
            </a:extLst>
          </p:cNvPr>
          <p:cNvGraphicFramePr>
            <a:graphicFrameLocks/>
          </p:cNvGraphicFramePr>
          <p:nvPr>
            <p:extLst>
              <p:ext uri="{D42A27DB-BD31-4B8C-83A1-F6EECF244321}">
                <p14:modId xmlns:p14="http://schemas.microsoft.com/office/powerpoint/2010/main" val="2742137614"/>
              </p:ext>
            </p:extLst>
          </p:nvPr>
        </p:nvGraphicFramePr>
        <p:xfrm>
          <a:off x="496584" y="2649145"/>
          <a:ext cx="11198832" cy="4185365"/>
        </p:xfrm>
        <a:graphic>
          <a:graphicData uri="http://schemas.openxmlformats.org/drawingml/2006/table">
            <a:tbl>
              <a:tblPr firstRow="1" bandRow="1">
                <a:tableStyleId>{5C22544A-7EE6-4342-B048-85BDC9FD1C3A}</a:tableStyleId>
              </a:tblPr>
              <a:tblGrid>
                <a:gridCol w="7274103">
                  <a:extLst>
                    <a:ext uri="{9D8B030D-6E8A-4147-A177-3AD203B41FA5}">
                      <a16:colId xmlns:a16="http://schemas.microsoft.com/office/drawing/2014/main" val="25032636"/>
                    </a:ext>
                  </a:extLst>
                </a:gridCol>
                <a:gridCol w="3924729">
                  <a:extLst>
                    <a:ext uri="{9D8B030D-6E8A-4147-A177-3AD203B41FA5}">
                      <a16:colId xmlns:a16="http://schemas.microsoft.com/office/drawing/2014/main" val="1207982190"/>
                    </a:ext>
                  </a:extLst>
                </a:gridCol>
              </a:tblGrid>
              <a:tr h="619205">
                <a:tc>
                  <a:txBody>
                    <a:bodyPr/>
                    <a:lstStyle/>
                    <a:p>
                      <a:pPr algn="ctr"/>
                      <a:r>
                        <a:rPr lang="en-US" sz="2400" dirty="0"/>
                        <a:t>Primary Loss</a:t>
                      </a:r>
                    </a:p>
                  </a:txBody>
                  <a:tcPr/>
                </a:tc>
                <a:tc>
                  <a:txBody>
                    <a:bodyPr/>
                    <a:lstStyle/>
                    <a:p>
                      <a:pPr algn="ctr"/>
                      <a:r>
                        <a:rPr lang="en-US" sz="2000" dirty="0"/>
                        <a:t>(min/ ml/ max)</a:t>
                      </a:r>
                    </a:p>
                  </a:txBody>
                  <a:tcPr/>
                </a:tc>
                <a:extLst>
                  <a:ext uri="{0D108BD9-81ED-4DB2-BD59-A6C34878D82A}">
                    <a16:rowId xmlns:a16="http://schemas.microsoft.com/office/drawing/2014/main" val="881484856"/>
                  </a:ext>
                </a:extLst>
              </a:tr>
              <a:tr h="1142310">
                <a:tc>
                  <a:txBody>
                    <a:bodyPr/>
                    <a:lstStyle/>
                    <a:p>
                      <a:r>
                        <a:rPr lang="en-US" sz="2400" b="1" dirty="0"/>
                        <a:t>Productivity</a:t>
                      </a:r>
                    </a:p>
                    <a:p>
                      <a:r>
                        <a:rPr lang="en-US" sz="2400" dirty="0"/>
                        <a:t>The cost incurred by staff being unproductive or less productive than normal.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$34,560 / $64,800 / $115,200</a:t>
                      </a:r>
                    </a:p>
                    <a:p>
                      <a:pPr algn="l"/>
                      <a:endParaRPr lang="en-US" sz="2400" dirty="0"/>
                    </a:p>
                  </a:txBody>
                  <a:tcPr/>
                </a:tc>
                <a:extLst>
                  <a:ext uri="{0D108BD9-81ED-4DB2-BD59-A6C34878D82A}">
                    <a16:rowId xmlns:a16="http://schemas.microsoft.com/office/drawing/2014/main" val="1081875802"/>
                  </a:ext>
                </a:extLst>
              </a:tr>
              <a:tr h="1142310">
                <a:tc>
                  <a:txBody>
                    <a:bodyPr/>
                    <a:lstStyle/>
                    <a:p>
                      <a:r>
                        <a:rPr lang="en-US" sz="2400" b="1" dirty="0"/>
                        <a:t>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The cost to replace the hard disks in the workstations and return them into working condition.</a:t>
                      </a:r>
                    </a:p>
                  </a:txBody>
                  <a:tcPr/>
                </a:tc>
                <a:tc>
                  <a:txBody>
                    <a:bodyPr/>
                    <a:lstStyle/>
                    <a:p>
                      <a:pPr algn="l"/>
                      <a:r>
                        <a:rPr lang="en-US" sz="2400" b="1" dirty="0"/>
                        <a:t>$2250</a:t>
                      </a:r>
                    </a:p>
                  </a:txBody>
                  <a:tcPr/>
                </a:tc>
                <a:extLst>
                  <a:ext uri="{0D108BD9-81ED-4DB2-BD59-A6C34878D82A}">
                    <a16:rowId xmlns:a16="http://schemas.microsoft.com/office/drawing/2014/main" val="1573272489"/>
                  </a:ext>
                </a:extLst>
              </a:tr>
              <a:tr h="1142310">
                <a:tc>
                  <a:txBody>
                    <a:bodyPr/>
                    <a:lstStyle/>
                    <a:p>
                      <a:r>
                        <a:rPr lang="en-US" sz="2400" b="1" dirty="0"/>
                        <a:t>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The cost to hire additional IT support staff for support during the recovery activities.</a:t>
                      </a:r>
                    </a:p>
                  </a:txBody>
                  <a:tcPr/>
                </a:tc>
                <a:tc>
                  <a:txBody>
                    <a:bodyPr/>
                    <a:lstStyle/>
                    <a:p>
                      <a:pPr algn="l"/>
                      <a:r>
                        <a:rPr lang="en-US" sz="2400" b="1" dirty="0"/>
                        <a:t>$9,600 / $12,800 / $16,000</a:t>
                      </a:r>
                      <a:endParaRPr lang="en-US" sz="2400" dirty="0"/>
                    </a:p>
                  </a:txBody>
                  <a:tcPr/>
                </a:tc>
                <a:extLst>
                  <a:ext uri="{0D108BD9-81ED-4DB2-BD59-A6C34878D82A}">
                    <a16:rowId xmlns:a16="http://schemas.microsoft.com/office/drawing/2014/main" val="4246678442"/>
                  </a:ext>
                </a:extLst>
              </a:tr>
            </a:tbl>
          </a:graphicData>
        </a:graphic>
      </p:graphicFrame>
    </p:spTree>
    <p:extLst>
      <p:ext uri="{BB962C8B-B14F-4D97-AF65-F5344CB8AC3E}">
        <p14:creationId xmlns:p14="http://schemas.microsoft.com/office/powerpoint/2010/main" val="663354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A9A4-8435-4E42-9887-505D1F680A01}"/>
              </a:ext>
            </a:extLst>
          </p:cNvPr>
          <p:cNvSpPr>
            <a:spLocks noGrp="1"/>
          </p:cNvSpPr>
          <p:nvPr>
            <p:ph type="title"/>
          </p:nvPr>
        </p:nvSpPr>
        <p:spPr/>
        <p:txBody>
          <a:bodyPr/>
          <a:lstStyle/>
          <a:p>
            <a:r>
              <a:rPr lang="en-US" dirty="0"/>
              <a:t>Secondary Losses</a:t>
            </a:r>
          </a:p>
        </p:txBody>
      </p:sp>
      <p:sp>
        <p:nvSpPr>
          <p:cNvPr id="3" name="Content Placeholder 2">
            <a:extLst>
              <a:ext uri="{FF2B5EF4-FFF2-40B4-BE49-F238E27FC236}">
                <a16:creationId xmlns:a16="http://schemas.microsoft.com/office/drawing/2014/main" id="{FABA07E8-97AF-E140-A95B-3BA99074224D}"/>
              </a:ext>
            </a:extLst>
          </p:cNvPr>
          <p:cNvSpPr>
            <a:spLocks noGrp="1"/>
          </p:cNvSpPr>
          <p:nvPr>
            <p:ph idx="1"/>
          </p:nvPr>
        </p:nvSpPr>
        <p:spPr/>
        <p:txBody>
          <a:bodyPr/>
          <a:lstStyle/>
          <a:p>
            <a:r>
              <a:rPr lang="en-US" b="1" dirty="0"/>
              <a:t>Reputation: </a:t>
            </a:r>
            <a:r>
              <a:rPr lang="en-US" b="1" i="1" dirty="0"/>
              <a:t>How often do we expect to lose future business as a result of bad reputation and losing customers' trust and what is the likely impact?</a:t>
            </a:r>
          </a:p>
          <a:p>
            <a:r>
              <a:rPr lang="en-US" dirty="0"/>
              <a:t>The probability of loosing future business was rated as relatively low. It is estimated as a percentage of current business volume (as estimated by Operations, Marketing and Finance Manager)</a:t>
            </a:r>
          </a:p>
          <a:p>
            <a:endParaRPr lang="en-US" dirty="0"/>
          </a:p>
        </p:txBody>
      </p:sp>
      <p:graphicFrame>
        <p:nvGraphicFramePr>
          <p:cNvPr id="4" name="Table 3">
            <a:extLst>
              <a:ext uri="{FF2B5EF4-FFF2-40B4-BE49-F238E27FC236}">
                <a16:creationId xmlns:a16="http://schemas.microsoft.com/office/drawing/2014/main" id="{323BFC19-E158-D447-82B5-CC896788239E}"/>
              </a:ext>
            </a:extLst>
          </p:cNvPr>
          <p:cNvGraphicFramePr>
            <a:graphicFrameLocks noGrp="1"/>
          </p:cNvGraphicFramePr>
          <p:nvPr>
            <p:extLst>
              <p:ext uri="{D42A27DB-BD31-4B8C-83A1-F6EECF244321}">
                <p14:modId xmlns:p14="http://schemas.microsoft.com/office/powerpoint/2010/main" val="670784776"/>
              </p:ext>
            </p:extLst>
          </p:nvPr>
        </p:nvGraphicFramePr>
        <p:xfrm>
          <a:off x="1076195" y="4482766"/>
          <a:ext cx="2490025" cy="1371600"/>
        </p:xfrm>
        <a:graphic>
          <a:graphicData uri="http://schemas.openxmlformats.org/drawingml/2006/table">
            <a:tbl>
              <a:tblPr firstRow="1" bandRow="1">
                <a:tableStyleId>{5C22544A-7EE6-4342-B048-85BDC9FD1C3A}</a:tableStyleId>
              </a:tblPr>
              <a:tblGrid>
                <a:gridCol w="852805">
                  <a:extLst>
                    <a:ext uri="{9D8B030D-6E8A-4147-A177-3AD203B41FA5}">
                      <a16:colId xmlns:a16="http://schemas.microsoft.com/office/drawing/2014/main" val="898839686"/>
                    </a:ext>
                  </a:extLst>
                </a:gridCol>
                <a:gridCol w="725805">
                  <a:extLst>
                    <a:ext uri="{9D8B030D-6E8A-4147-A177-3AD203B41FA5}">
                      <a16:colId xmlns:a16="http://schemas.microsoft.com/office/drawing/2014/main" val="1839629248"/>
                    </a:ext>
                  </a:extLst>
                </a:gridCol>
                <a:gridCol w="911415">
                  <a:extLst>
                    <a:ext uri="{9D8B030D-6E8A-4147-A177-3AD203B41FA5}">
                      <a16:colId xmlns:a16="http://schemas.microsoft.com/office/drawing/2014/main" val="1861137088"/>
                    </a:ext>
                  </a:extLst>
                </a:gridCol>
              </a:tblGrid>
              <a:tr h="370840">
                <a:tc gridSpan="3">
                  <a:txBody>
                    <a:bodyPr/>
                    <a:lstStyle/>
                    <a:p>
                      <a:pPr algn="ctr"/>
                      <a:r>
                        <a:rPr lang="en-US" sz="2400" dirty="0"/>
                        <a:t>SLEF (%)</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r>
                        <a:rPr lang="en-US" sz="2400" dirty="0"/>
                        <a:t>Min</a:t>
                      </a:r>
                    </a:p>
                  </a:txBody>
                  <a:tcPr/>
                </a:tc>
                <a:tc>
                  <a:txBody>
                    <a:bodyPr/>
                    <a:lstStyle/>
                    <a:p>
                      <a:pPr algn="ctr"/>
                      <a:r>
                        <a:rPr lang="en-US" sz="2400" dirty="0"/>
                        <a:t>ML</a:t>
                      </a:r>
                    </a:p>
                  </a:txBody>
                  <a:tcPr/>
                </a:tc>
                <a:tc>
                  <a:txBody>
                    <a:bodyPr/>
                    <a:lstStyle/>
                    <a:p>
                      <a:pPr algn="ctr"/>
                      <a:r>
                        <a:rPr lang="en-US" sz="2400" dirty="0"/>
                        <a:t>Max</a:t>
                      </a:r>
                    </a:p>
                  </a:txBody>
                  <a:tcPr/>
                </a:tc>
                <a:extLst>
                  <a:ext uri="{0D108BD9-81ED-4DB2-BD59-A6C34878D82A}">
                    <a16:rowId xmlns:a16="http://schemas.microsoft.com/office/drawing/2014/main" val="2973164434"/>
                  </a:ext>
                </a:extLst>
              </a:tr>
              <a:tr h="370840">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5%</a:t>
                      </a:r>
                    </a:p>
                  </a:txBody>
                  <a:tcPr/>
                </a:tc>
                <a:extLst>
                  <a:ext uri="{0D108BD9-81ED-4DB2-BD59-A6C34878D82A}">
                    <a16:rowId xmlns:a16="http://schemas.microsoft.com/office/drawing/2014/main" val="1812129407"/>
                  </a:ext>
                </a:extLst>
              </a:tr>
            </a:tbl>
          </a:graphicData>
        </a:graphic>
      </p:graphicFrame>
      <p:graphicFrame>
        <p:nvGraphicFramePr>
          <p:cNvPr id="5" name="Content Placeholder 3">
            <a:extLst>
              <a:ext uri="{FF2B5EF4-FFF2-40B4-BE49-F238E27FC236}">
                <a16:creationId xmlns:a16="http://schemas.microsoft.com/office/drawing/2014/main" id="{7EF5D4B1-1942-1348-BAB9-33ED55770254}"/>
              </a:ext>
            </a:extLst>
          </p:cNvPr>
          <p:cNvGraphicFramePr>
            <a:graphicFrameLocks/>
          </p:cNvGraphicFramePr>
          <p:nvPr>
            <p:extLst>
              <p:ext uri="{D42A27DB-BD31-4B8C-83A1-F6EECF244321}">
                <p14:modId xmlns:p14="http://schemas.microsoft.com/office/powerpoint/2010/main" val="2783954346"/>
              </p:ext>
            </p:extLst>
          </p:nvPr>
        </p:nvGraphicFramePr>
        <p:xfrm>
          <a:off x="5192808" y="4528486"/>
          <a:ext cx="5779991" cy="1280160"/>
        </p:xfrm>
        <a:graphic>
          <a:graphicData uri="http://schemas.openxmlformats.org/drawingml/2006/table">
            <a:tbl>
              <a:tblPr firstRow="1" bandRow="1">
                <a:tableStyleId>{5C22544A-7EE6-4342-B048-85BDC9FD1C3A}</a:tableStyleId>
              </a:tblPr>
              <a:tblGrid>
                <a:gridCol w="1624395">
                  <a:extLst>
                    <a:ext uri="{9D8B030D-6E8A-4147-A177-3AD203B41FA5}">
                      <a16:colId xmlns:a16="http://schemas.microsoft.com/office/drawing/2014/main" val="25032636"/>
                    </a:ext>
                  </a:extLst>
                </a:gridCol>
                <a:gridCol w="4155596">
                  <a:extLst>
                    <a:ext uri="{9D8B030D-6E8A-4147-A177-3AD203B41FA5}">
                      <a16:colId xmlns:a16="http://schemas.microsoft.com/office/drawing/2014/main" val="1207982190"/>
                    </a:ext>
                  </a:extLst>
                </a:gridCol>
              </a:tblGrid>
              <a:tr h="370840">
                <a:tc gridSpan="2">
                  <a:txBody>
                    <a:bodyPr/>
                    <a:lstStyle/>
                    <a:p>
                      <a:pPr algn="ctr"/>
                      <a:r>
                        <a:rPr lang="en-US" sz="2400" dirty="0"/>
                        <a:t>Secondary Loss Magnitude</a:t>
                      </a:r>
                    </a:p>
                  </a:txBody>
                  <a:tcPr/>
                </a:tc>
                <a:tc hMerge="1">
                  <a:txBody>
                    <a:bodyPr/>
                    <a:lstStyle/>
                    <a:p>
                      <a:pPr algn="ctr"/>
                      <a:endParaRPr lang="en-US" sz="2000" dirty="0"/>
                    </a:p>
                  </a:txBody>
                  <a:tcPr/>
                </a:tc>
                <a:extLst>
                  <a:ext uri="{0D108BD9-81ED-4DB2-BD59-A6C34878D82A}">
                    <a16:rowId xmlns:a16="http://schemas.microsoft.com/office/drawing/2014/main" val="881484856"/>
                  </a:ext>
                </a:extLst>
              </a:tr>
              <a:tr h="370840">
                <a:tc>
                  <a:txBody>
                    <a:bodyPr/>
                    <a:lstStyle/>
                    <a:p>
                      <a:r>
                        <a:rPr lang="en-US" sz="2400" dirty="0"/>
                        <a:t>Reputation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$300K, $450K, $900K</a:t>
                      </a:r>
                    </a:p>
                    <a:p>
                      <a:pPr algn="l"/>
                      <a:endParaRPr lang="en-US" sz="2400" dirty="0"/>
                    </a:p>
                  </a:txBody>
                  <a:tcPr/>
                </a:tc>
                <a:extLst>
                  <a:ext uri="{0D108BD9-81ED-4DB2-BD59-A6C34878D82A}">
                    <a16:rowId xmlns:a16="http://schemas.microsoft.com/office/drawing/2014/main" val="1081875802"/>
                  </a:ext>
                </a:extLst>
              </a:tr>
            </a:tbl>
          </a:graphicData>
        </a:graphic>
      </p:graphicFrame>
    </p:spTree>
    <p:extLst>
      <p:ext uri="{BB962C8B-B14F-4D97-AF65-F5344CB8AC3E}">
        <p14:creationId xmlns:p14="http://schemas.microsoft.com/office/powerpoint/2010/main" val="499349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2EA3-69B8-6C44-A86F-1F052E2C2888}"/>
              </a:ext>
            </a:extLst>
          </p:cNvPr>
          <p:cNvSpPr>
            <a:spLocks noGrp="1"/>
          </p:cNvSpPr>
          <p:nvPr>
            <p:ph type="title"/>
          </p:nvPr>
        </p:nvSpPr>
        <p:spPr/>
        <p:txBody>
          <a:bodyPr/>
          <a:lstStyle/>
          <a:p>
            <a:r>
              <a:rPr lang="en-US" dirty="0"/>
              <a:t>Results</a:t>
            </a:r>
          </a:p>
        </p:txBody>
      </p:sp>
      <p:sp>
        <p:nvSpPr>
          <p:cNvPr id="10" name="Content Placeholder 9">
            <a:extLst>
              <a:ext uri="{FF2B5EF4-FFF2-40B4-BE49-F238E27FC236}">
                <a16:creationId xmlns:a16="http://schemas.microsoft.com/office/drawing/2014/main" id="{19ADE07B-B8E1-1948-9905-FCC05C1DB1B7}"/>
              </a:ext>
            </a:extLst>
          </p:cNvPr>
          <p:cNvSpPr>
            <a:spLocks noGrp="1"/>
          </p:cNvSpPr>
          <p:nvPr>
            <p:ph idx="1"/>
          </p:nvPr>
        </p:nvSpPr>
        <p:spPr>
          <a:xfrm>
            <a:off x="838200" y="2845675"/>
            <a:ext cx="10515600" cy="3331287"/>
          </a:xfrm>
        </p:spPr>
        <p:txBody>
          <a:bodyPr/>
          <a:lstStyle/>
          <a:p>
            <a:r>
              <a:rPr lang="en-US" dirty="0"/>
              <a:t>Should a ransomware event occur we believe the losses will on minimum be about $96K and not exceed $1.8M, however on average we estimate it to be around $314K.</a:t>
            </a:r>
          </a:p>
          <a:p>
            <a:r>
              <a:rPr lang="en-US" dirty="0"/>
              <a:t>There is a 20% probability that losses will exceed $370K.</a:t>
            </a:r>
          </a:p>
          <a:p>
            <a:r>
              <a:rPr lang="en-US" dirty="0"/>
              <a:t>The majority of losses will be incurred due to the potential loss of future business, rather than the costs to incurred directly from the ransomware such as response and recovery.</a:t>
            </a:r>
          </a:p>
        </p:txBody>
      </p:sp>
      <p:pic>
        <p:nvPicPr>
          <p:cNvPr id="11" name="Picture 10">
            <a:extLst>
              <a:ext uri="{FF2B5EF4-FFF2-40B4-BE49-F238E27FC236}">
                <a16:creationId xmlns:a16="http://schemas.microsoft.com/office/drawing/2014/main" id="{820EE527-B0B5-1946-BB63-96662998193C}"/>
              </a:ext>
            </a:extLst>
          </p:cNvPr>
          <p:cNvPicPr>
            <a:picLocks noChangeAspect="1"/>
          </p:cNvPicPr>
          <p:nvPr/>
        </p:nvPicPr>
        <p:blipFill>
          <a:blip r:embed="rId2"/>
          <a:stretch>
            <a:fillRect/>
          </a:stretch>
        </p:blipFill>
        <p:spPr>
          <a:xfrm>
            <a:off x="2073654" y="1474077"/>
            <a:ext cx="8044691" cy="852768"/>
          </a:xfrm>
          <a:prstGeom prst="rect">
            <a:avLst/>
          </a:prstGeom>
        </p:spPr>
      </p:pic>
    </p:spTree>
    <p:extLst>
      <p:ext uri="{BB962C8B-B14F-4D97-AF65-F5344CB8AC3E}">
        <p14:creationId xmlns:p14="http://schemas.microsoft.com/office/powerpoint/2010/main" val="429388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87F0-F37D-194A-B05C-AB1293D2D852}"/>
              </a:ext>
            </a:extLst>
          </p:cNvPr>
          <p:cNvSpPr>
            <a:spLocks noGrp="1"/>
          </p:cNvSpPr>
          <p:nvPr>
            <p:ph type="title"/>
          </p:nvPr>
        </p:nvSpPr>
        <p:spPr/>
        <p:txBody>
          <a:bodyPr/>
          <a:lstStyle/>
          <a:p>
            <a:r>
              <a:rPr lang="en-US" dirty="0"/>
              <a:t>Mitigation Option</a:t>
            </a:r>
          </a:p>
        </p:txBody>
      </p:sp>
      <p:sp>
        <p:nvSpPr>
          <p:cNvPr id="3" name="Content Placeholder 2">
            <a:extLst>
              <a:ext uri="{FF2B5EF4-FFF2-40B4-BE49-F238E27FC236}">
                <a16:creationId xmlns:a16="http://schemas.microsoft.com/office/drawing/2014/main" id="{7384156D-8CA8-A746-A458-667CED10B534}"/>
              </a:ext>
            </a:extLst>
          </p:cNvPr>
          <p:cNvSpPr>
            <a:spLocks noGrp="1"/>
          </p:cNvSpPr>
          <p:nvPr>
            <p:ph idx="1"/>
          </p:nvPr>
        </p:nvSpPr>
        <p:spPr>
          <a:xfrm>
            <a:off x="838200" y="1690689"/>
            <a:ext cx="10515600" cy="4486274"/>
          </a:xfrm>
        </p:spPr>
        <p:txBody>
          <a:bodyPr/>
          <a:lstStyle/>
          <a:p>
            <a:r>
              <a:rPr lang="en-US" dirty="0"/>
              <a:t>With an annual investment of approx. $50K into a new endpoint protection solution we can reduce the likelihood of a loss event occurring.</a:t>
            </a:r>
          </a:p>
          <a:p>
            <a:r>
              <a:rPr lang="en-US" dirty="0"/>
              <a:t>The impact on our loss exposure is as follows:</a:t>
            </a:r>
          </a:p>
        </p:txBody>
      </p:sp>
      <p:grpSp>
        <p:nvGrpSpPr>
          <p:cNvPr id="6" name="Group 5">
            <a:extLst>
              <a:ext uri="{FF2B5EF4-FFF2-40B4-BE49-F238E27FC236}">
                <a16:creationId xmlns:a16="http://schemas.microsoft.com/office/drawing/2014/main" id="{6E77B46C-1F3F-E941-87FC-FED6D21C24D7}"/>
              </a:ext>
            </a:extLst>
          </p:cNvPr>
          <p:cNvGrpSpPr/>
          <p:nvPr/>
        </p:nvGrpSpPr>
        <p:grpSpPr>
          <a:xfrm>
            <a:off x="1939923" y="3851135"/>
            <a:ext cx="8312154" cy="1705536"/>
            <a:chOff x="2073654" y="1474077"/>
            <a:chExt cx="8312154" cy="1705536"/>
          </a:xfrm>
        </p:grpSpPr>
        <p:pic>
          <p:nvPicPr>
            <p:cNvPr id="4" name="Picture 3">
              <a:extLst>
                <a:ext uri="{FF2B5EF4-FFF2-40B4-BE49-F238E27FC236}">
                  <a16:creationId xmlns:a16="http://schemas.microsoft.com/office/drawing/2014/main" id="{986E2ECB-9FC8-8044-B588-670C3BDB918C}"/>
                </a:ext>
              </a:extLst>
            </p:cNvPr>
            <p:cNvPicPr>
              <a:picLocks noChangeAspect="1"/>
            </p:cNvPicPr>
            <p:nvPr/>
          </p:nvPicPr>
          <p:blipFill>
            <a:blip r:embed="rId2"/>
            <a:stretch>
              <a:fillRect/>
            </a:stretch>
          </p:blipFill>
          <p:spPr>
            <a:xfrm>
              <a:off x="2073654" y="2326845"/>
              <a:ext cx="8312154" cy="852768"/>
            </a:xfrm>
            <a:prstGeom prst="rect">
              <a:avLst/>
            </a:prstGeom>
          </p:spPr>
        </p:pic>
        <p:pic>
          <p:nvPicPr>
            <p:cNvPr id="5" name="Picture 4">
              <a:extLst>
                <a:ext uri="{FF2B5EF4-FFF2-40B4-BE49-F238E27FC236}">
                  <a16:creationId xmlns:a16="http://schemas.microsoft.com/office/drawing/2014/main" id="{6D1703AE-B732-1D46-A2B8-A688AD5CA0A1}"/>
                </a:ext>
              </a:extLst>
            </p:cNvPr>
            <p:cNvPicPr>
              <a:picLocks noChangeAspect="1"/>
            </p:cNvPicPr>
            <p:nvPr/>
          </p:nvPicPr>
          <p:blipFill>
            <a:blip r:embed="rId3"/>
            <a:stretch>
              <a:fillRect/>
            </a:stretch>
          </p:blipFill>
          <p:spPr>
            <a:xfrm>
              <a:off x="2073654" y="1474077"/>
              <a:ext cx="8044691" cy="852768"/>
            </a:xfrm>
            <a:prstGeom prst="rect">
              <a:avLst/>
            </a:prstGeom>
          </p:spPr>
        </p:pic>
      </p:grpSp>
      <p:sp>
        <p:nvSpPr>
          <p:cNvPr id="7" name="Down Arrow 6">
            <a:extLst>
              <a:ext uri="{FF2B5EF4-FFF2-40B4-BE49-F238E27FC236}">
                <a16:creationId xmlns:a16="http://schemas.microsoft.com/office/drawing/2014/main" id="{F75E71E3-8A1B-914C-A2DE-F0310A96FDB1}"/>
              </a:ext>
            </a:extLst>
          </p:cNvPr>
          <p:cNvSpPr/>
          <p:nvPr/>
        </p:nvSpPr>
        <p:spPr>
          <a:xfrm>
            <a:off x="1091441" y="4011273"/>
            <a:ext cx="595241" cy="10244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18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84D7-AEC3-9F49-8813-809CC9275E4F}"/>
              </a:ext>
            </a:extLst>
          </p:cNvPr>
          <p:cNvSpPr>
            <a:spLocks noGrp="1"/>
          </p:cNvSpPr>
          <p:nvPr>
            <p:ph type="title"/>
          </p:nvPr>
        </p:nvSpPr>
        <p:spPr/>
        <p:txBody>
          <a:bodyPr/>
          <a:lstStyle/>
          <a:p>
            <a:r>
              <a:rPr lang="en-US" dirty="0"/>
              <a:t>Details</a:t>
            </a:r>
          </a:p>
        </p:txBody>
      </p:sp>
      <p:sp>
        <p:nvSpPr>
          <p:cNvPr id="17" name="Content Placeholder 16">
            <a:extLst>
              <a:ext uri="{FF2B5EF4-FFF2-40B4-BE49-F238E27FC236}">
                <a16:creationId xmlns:a16="http://schemas.microsoft.com/office/drawing/2014/main" id="{0686C3A7-E910-EC49-8BF2-2422B73393DC}"/>
              </a:ext>
            </a:extLst>
          </p:cNvPr>
          <p:cNvSpPr>
            <a:spLocks noGrp="1"/>
          </p:cNvSpPr>
          <p:nvPr>
            <p:ph idx="1"/>
          </p:nvPr>
        </p:nvSpPr>
        <p:spPr/>
        <p:txBody>
          <a:bodyPr/>
          <a:lstStyle/>
          <a:p>
            <a:r>
              <a:rPr lang="en-US" dirty="0"/>
              <a:t>In this section you can share some annualized loss exposure charts, loss exceedance curves etc. if you feel it will be useful. </a:t>
            </a:r>
          </a:p>
          <a:p>
            <a:r>
              <a:rPr lang="en-US" dirty="0"/>
              <a:t>Alternatively, just compile that information to have it handy if you are asked for more details.</a:t>
            </a:r>
          </a:p>
        </p:txBody>
      </p:sp>
    </p:spTree>
    <p:extLst>
      <p:ext uri="{BB962C8B-B14F-4D97-AF65-F5344CB8AC3E}">
        <p14:creationId xmlns:p14="http://schemas.microsoft.com/office/powerpoint/2010/main" val="164221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7BAE-88BF-484F-99B3-C6BAC57A19C4}"/>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AD60BE78-A553-4741-9831-C2B1D4A185B1}"/>
              </a:ext>
            </a:extLst>
          </p:cNvPr>
          <p:cNvSpPr>
            <a:spLocks noGrp="1"/>
          </p:cNvSpPr>
          <p:nvPr>
            <p:ph idx="1"/>
          </p:nvPr>
        </p:nvSpPr>
        <p:spPr/>
        <p:txBody>
          <a:bodyPr/>
          <a:lstStyle/>
          <a:p>
            <a:r>
              <a:rPr lang="en-US" dirty="0"/>
              <a:t>The FAIR-U app has it’s limitations. Other information you could share would be the expected losses where 10% to 90% of loss events occur.</a:t>
            </a:r>
            <a:r>
              <a:rPr lang="en-US" baseline="30000" dirty="0"/>
              <a:t> </a:t>
            </a:r>
          </a:p>
          <a:p>
            <a:endParaRPr lang="en-US" dirty="0"/>
          </a:p>
        </p:txBody>
      </p:sp>
      <p:graphicFrame>
        <p:nvGraphicFramePr>
          <p:cNvPr id="4" name="Table 3">
            <a:extLst>
              <a:ext uri="{FF2B5EF4-FFF2-40B4-BE49-F238E27FC236}">
                <a16:creationId xmlns:a16="http://schemas.microsoft.com/office/drawing/2014/main" id="{AB784A05-0042-4045-AA9C-560C447F5027}"/>
              </a:ext>
            </a:extLst>
          </p:cNvPr>
          <p:cNvGraphicFramePr>
            <a:graphicFrameLocks noGrp="1"/>
          </p:cNvGraphicFramePr>
          <p:nvPr>
            <p:extLst>
              <p:ext uri="{D42A27DB-BD31-4B8C-83A1-F6EECF244321}">
                <p14:modId xmlns:p14="http://schemas.microsoft.com/office/powerpoint/2010/main" val="1720702302"/>
              </p:ext>
            </p:extLst>
          </p:nvPr>
        </p:nvGraphicFramePr>
        <p:xfrm>
          <a:off x="667407" y="3604756"/>
          <a:ext cx="10857186" cy="1828800"/>
        </p:xfrm>
        <a:graphic>
          <a:graphicData uri="http://schemas.openxmlformats.org/drawingml/2006/table">
            <a:tbl>
              <a:tblPr firstRow="1" bandRow="1">
                <a:tableStyleId>{5C22544A-7EE6-4342-B048-85BDC9FD1C3A}</a:tableStyleId>
              </a:tblPr>
              <a:tblGrid>
                <a:gridCol w="1809531">
                  <a:extLst>
                    <a:ext uri="{9D8B030D-6E8A-4147-A177-3AD203B41FA5}">
                      <a16:colId xmlns:a16="http://schemas.microsoft.com/office/drawing/2014/main" val="3526267858"/>
                    </a:ext>
                  </a:extLst>
                </a:gridCol>
                <a:gridCol w="1809531">
                  <a:extLst>
                    <a:ext uri="{9D8B030D-6E8A-4147-A177-3AD203B41FA5}">
                      <a16:colId xmlns:a16="http://schemas.microsoft.com/office/drawing/2014/main" val="3998871106"/>
                    </a:ext>
                  </a:extLst>
                </a:gridCol>
                <a:gridCol w="1809531">
                  <a:extLst>
                    <a:ext uri="{9D8B030D-6E8A-4147-A177-3AD203B41FA5}">
                      <a16:colId xmlns:a16="http://schemas.microsoft.com/office/drawing/2014/main" val="1199712378"/>
                    </a:ext>
                  </a:extLst>
                </a:gridCol>
                <a:gridCol w="1809531">
                  <a:extLst>
                    <a:ext uri="{9D8B030D-6E8A-4147-A177-3AD203B41FA5}">
                      <a16:colId xmlns:a16="http://schemas.microsoft.com/office/drawing/2014/main" val="585493905"/>
                    </a:ext>
                  </a:extLst>
                </a:gridCol>
                <a:gridCol w="1809531">
                  <a:extLst>
                    <a:ext uri="{9D8B030D-6E8A-4147-A177-3AD203B41FA5}">
                      <a16:colId xmlns:a16="http://schemas.microsoft.com/office/drawing/2014/main" val="2961285253"/>
                    </a:ext>
                  </a:extLst>
                </a:gridCol>
                <a:gridCol w="1809531">
                  <a:extLst>
                    <a:ext uri="{9D8B030D-6E8A-4147-A177-3AD203B41FA5}">
                      <a16:colId xmlns:a16="http://schemas.microsoft.com/office/drawing/2014/main" val="918173338"/>
                    </a:ext>
                  </a:extLst>
                </a:gridCol>
              </a:tblGrid>
              <a:tr h="370840">
                <a:tc>
                  <a:txBody>
                    <a:bodyPr/>
                    <a:lstStyle/>
                    <a:p>
                      <a:endParaRPr lang="en-US" sz="2400" b="1" dirty="0"/>
                    </a:p>
                  </a:txBody>
                  <a:tcPr/>
                </a:tc>
                <a:tc>
                  <a:txBody>
                    <a:bodyPr/>
                    <a:lstStyle/>
                    <a:p>
                      <a:pPr algn="ctr"/>
                      <a:r>
                        <a:rPr lang="en-US" sz="2400" dirty="0"/>
                        <a:t>Min</a:t>
                      </a:r>
                    </a:p>
                  </a:txBody>
                  <a:tcPr/>
                </a:tc>
                <a:tc>
                  <a:txBody>
                    <a:bodyPr/>
                    <a:lstStyle/>
                    <a:p>
                      <a:pPr algn="ctr"/>
                      <a:r>
                        <a:rPr lang="en-US" sz="2400" dirty="0"/>
                        <a:t>10%</a:t>
                      </a:r>
                    </a:p>
                  </a:txBody>
                  <a:tcPr/>
                </a:tc>
                <a:tc>
                  <a:txBody>
                    <a:bodyPr/>
                    <a:lstStyle/>
                    <a:p>
                      <a:pPr algn="ctr"/>
                      <a:r>
                        <a:rPr lang="en-US" sz="2400" dirty="0"/>
                        <a:t>Average</a:t>
                      </a:r>
                    </a:p>
                  </a:txBody>
                  <a:tcPr/>
                </a:tc>
                <a:tc>
                  <a:txBody>
                    <a:bodyPr/>
                    <a:lstStyle/>
                    <a:p>
                      <a:pPr algn="ctr"/>
                      <a:r>
                        <a:rPr lang="en-US" sz="2400" dirty="0"/>
                        <a:t>90%</a:t>
                      </a:r>
                    </a:p>
                  </a:txBody>
                  <a:tcPr/>
                </a:tc>
                <a:tc>
                  <a:txBody>
                    <a:bodyPr/>
                    <a:lstStyle/>
                    <a:p>
                      <a:pPr algn="ctr"/>
                      <a:r>
                        <a:rPr lang="en-US" sz="2400" dirty="0"/>
                        <a:t>Max</a:t>
                      </a:r>
                    </a:p>
                  </a:txBody>
                  <a:tcPr/>
                </a:tc>
                <a:extLst>
                  <a:ext uri="{0D108BD9-81ED-4DB2-BD59-A6C34878D82A}">
                    <a16:rowId xmlns:a16="http://schemas.microsoft.com/office/drawing/2014/main" val="1787143960"/>
                  </a:ext>
                </a:extLst>
              </a:tr>
              <a:tr h="370840">
                <a:tc>
                  <a:txBody>
                    <a:bodyPr/>
                    <a:lstStyle/>
                    <a:p>
                      <a:r>
                        <a:rPr lang="en-US" sz="2400" b="1" dirty="0"/>
                        <a:t>Risk</a:t>
                      </a:r>
                    </a:p>
                  </a:txBody>
                  <a:tcPr/>
                </a:tc>
                <a:tc>
                  <a:txBody>
                    <a:bodyPr/>
                    <a:lstStyle/>
                    <a:p>
                      <a:r>
                        <a:rPr lang="en-US" sz="2400" dirty="0"/>
                        <a:t>$96.4</a:t>
                      </a:r>
                    </a:p>
                  </a:txBody>
                  <a:tcPr/>
                </a:tc>
                <a:tc>
                  <a:txBody>
                    <a:bodyPr/>
                    <a:lstStyle/>
                    <a:p>
                      <a:r>
                        <a:rPr lang="en-US" sz="2400" dirty="0"/>
                        <a:t>$203</a:t>
                      </a:r>
                    </a:p>
                  </a:txBody>
                  <a:tcPr/>
                </a:tc>
                <a:tc>
                  <a:txBody>
                    <a:bodyPr/>
                    <a:lstStyle/>
                    <a:p>
                      <a:r>
                        <a:rPr lang="en-US" sz="2400" dirty="0"/>
                        <a:t>$314.3k</a:t>
                      </a:r>
                    </a:p>
                  </a:txBody>
                  <a:tcPr/>
                </a:tc>
                <a:tc>
                  <a:txBody>
                    <a:bodyPr/>
                    <a:lstStyle/>
                    <a:p>
                      <a:r>
                        <a:rPr lang="en-US" sz="2400" dirty="0"/>
                        <a:t>$924K</a:t>
                      </a:r>
                    </a:p>
                  </a:txBody>
                  <a:tcPr/>
                </a:tc>
                <a:tc>
                  <a:txBody>
                    <a:bodyPr/>
                    <a:lstStyle/>
                    <a:p>
                      <a:r>
                        <a:rPr lang="en-US" sz="2400" dirty="0"/>
                        <a:t>$1.8M</a:t>
                      </a:r>
                    </a:p>
                  </a:txBody>
                  <a:tcPr/>
                </a:tc>
                <a:extLst>
                  <a:ext uri="{0D108BD9-81ED-4DB2-BD59-A6C34878D82A}">
                    <a16:rowId xmlns:a16="http://schemas.microsoft.com/office/drawing/2014/main" val="1005566422"/>
                  </a:ext>
                </a:extLst>
              </a:tr>
              <a:tr h="370840">
                <a:tc>
                  <a:txBody>
                    <a:bodyPr/>
                    <a:lstStyle/>
                    <a:p>
                      <a:r>
                        <a:rPr lang="en-US" sz="2400" b="1" dirty="0"/>
                        <a:t>Treatment 1</a:t>
                      </a:r>
                    </a:p>
                  </a:txBody>
                  <a:tcPr/>
                </a:tc>
                <a:tc>
                  <a:txBody>
                    <a:bodyPr/>
                    <a:lstStyle/>
                    <a:p>
                      <a:r>
                        <a:rPr lang="en-US" sz="2400" dirty="0"/>
                        <a:t>$48.2K</a:t>
                      </a:r>
                    </a:p>
                  </a:txBody>
                  <a:tcPr/>
                </a:tc>
                <a:tc>
                  <a:txBody>
                    <a:bodyPr/>
                    <a:lstStyle/>
                    <a:p>
                      <a:r>
                        <a:rPr lang="en-US" sz="2400" dirty="0"/>
                        <a:t>$87</a:t>
                      </a:r>
                    </a:p>
                  </a:txBody>
                  <a:tcPr/>
                </a:tc>
                <a:tc>
                  <a:txBody>
                    <a:bodyPr/>
                    <a:lstStyle/>
                    <a:p>
                      <a:r>
                        <a:rPr lang="en-US" sz="2400" dirty="0"/>
                        <a:t>$116.3K</a:t>
                      </a:r>
                    </a:p>
                  </a:txBody>
                  <a:tcPr/>
                </a:tc>
                <a:tc>
                  <a:txBody>
                    <a:bodyPr/>
                    <a:lstStyle/>
                    <a:p>
                      <a:r>
                        <a:rPr lang="en-US" sz="2400" dirty="0"/>
                        <a:t>$459</a:t>
                      </a:r>
                    </a:p>
                  </a:txBody>
                  <a:tcPr/>
                </a:tc>
                <a:tc>
                  <a:txBody>
                    <a:bodyPr/>
                    <a:lstStyle/>
                    <a:p>
                      <a:r>
                        <a:rPr lang="en-US" sz="2400" dirty="0"/>
                        <a:t>$990.1K</a:t>
                      </a:r>
                    </a:p>
                  </a:txBody>
                  <a:tcPr/>
                </a:tc>
                <a:extLst>
                  <a:ext uri="{0D108BD9-81ED-4DB2-BD59-A6C34878D82A}">
                    <a16:rowId xmlns:a16="http://schemas.microsoft.com/office/drawing/2014/main" val="4096319927"/>
                  </a:ext>
                </a:extLst>
              </a:tr>
              <a:tr h="370840">
                <a:tc>
                  <a:txBody>
                    <a:bodyPr/>
                    <a:lstStyle/>
                    <a:p>
                      <a:r>
                        <a:rPr lang="en-US" sz="2400" b="1" dirty="0"/>
                        <a:t>Treatment 2</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215284866"/>
                  </a:ext>
                </a:extLst>
              </a:tr>
            </a:tbl>
          </a:graphicData>
        </a:graphic>
      </p:graphicFrame>
    </p:spTree>
    <p:extLst>
      <p:ext uri="{BB962C8B-B14F-4D97-AF65-F5344CB8AC3E}">
        <p14:creationId xmlns:p14="http://schemas.microsoft.com/office/powerpoint/2010/main" val="181779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293244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
        <p:nvSpPr>
          <p:cNvPr id="4" name="Slide Number Placeholder 3">
            <a:extLst>
              <a:ext uri="{FF2B5EF4-FFF2-40B4-BE49-F238E27FC236}">
                <a16:creationId xmlns:a16="http://schemas.microsoft.com/office/drawing/2014/main" id="{4671A5D3-CC29-43DF-B2AC-4231D6DB7224}"/>
              </a:ext>
            </a:extLst>
          </p:cNvPr>
          <p:cNvSpPr>
            <a:spLocks noGrp="1"/>
          </p:cNvSpPr>
          <p:nvPr>
            <p:ph type="sldNum" sz="quarter" idx="12"/>
          </p:nvPr>
        </p:nvSpPr>
        <p:spPr/>
        <p:txBody>
          <a:bodyPr/>
          <a:lstStyle/>
          <a:p>
            <a:fld id="{D8C804A1-B6BA-5D40-98D1-9C3FE965D78F}" type="slidenum">
              <a:rPr lang="en-US" smtClean="0"/>
              <a:t>3</a:t>
            </a:fld>
            <a:endParaRPr lang="en-US"/>
          </a:p>
        </p:txBody>
      </p:sp>
    </p:spTree>
    <p:extLst>
      <p:ext uri="{BB962C8B-B14F-4D97-AF65-F5344CB8AC3E}">
        <p14:creationId xmlns:p14="http://schemas.microsoft.com/office/powerpoint/2010/main" val="234144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6 – </a:t>
            </a:r>
            <a:r>
              <a:rPr lang="en-US" b="1"/>
              <a:t>Results Presentation</a:t>
            </a:r>
            <a:br>
              <a:rPr lang="en-US" dirty="0"/>
            </a:br>
            <a:r>
              <a:rPr lang="en-US" sz="3200" dirty="0"/>
              <a:t>Ver. 0.1 / Last Update: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
        <p:nvSpPr>
          <p:cNvPr id="3" name="Slide Number Placeholder 2">
            <a:extLst>
              <a:ext uri="{FF2B5EF4-FFF2-40B4-BE49-F238E27FC236}">
                <a16:creationId xmlns:a16="http://schemas.microsoft.com/office/drawing/2014/main" id="{D8EA3470-CFFC-4F3E-865D-24083F5A4761}"/>
              </a:ext>
            </a:extLst>
          </p:cNvPr>
          <p:cNvSpPr>
            <a:spLocks noGrp="1"/>
          </p:cNvSpPr>
          <p:nvPr>
            <p:ph type="sldNum" sz="quarter" idx="12"/>
          </p:nvPr>
        </p:nvSpPr>
        <p:spPr/>
        <p:txBody>
          <a:bodyPr/>
          <a:lstStyle/>
          <a:p>
            <a:fld id="{D8C804A1-B6BA-5D40-98D1-9C3FE965D78F}" type="slidenum">
              <a:rPr lang="en-US" smtClean="0"/>
              <a:t>4</a:t>
            </a:fld>
            <a:endParaRPr lang="en-US"/>
          </a:p>
        </p:txBody>
      </p:sp>
    </p:spTree>
    <p:extLst>
      <p:ext uri="{BB962C8B-B14F-4D97-AF65-F5344CB8AC3E}">
        <p14:creationId xmlns:p14="http://schemas.microsoft.com/office/powerpoint/2010/main" val="256763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7CFB-FBBC-F34B-93BA-E4BE7AC31924}"/>
              </a:ext>
            </a:extLst>
          </p:cNvPr>
          <p:cNvSpPr>
            <a:spLocks noGrp="1"/>
          </p:cNvSpPr>
          <p:nvPr>
            <p:ph type="ctrTitle"/>
          </p:nvPr>
        </p:nvSpPr>
        <p:spPr/>
        <p:txBody>
          <a:bodyPr/>
          <a:lstStyle/>
          <a:p>
            <a:r>
              <a:rPr lang="en-US" dirty="0"/>
              <a:t>Risk Analysis Report</a:t>
            </a:r>
          </a:p>
        </p:txBody>
      </p:sp>
      <p:sp>
        <p:nvSpPr>
          <p:cNvPr id="3" name="Subtitle 2">
            <a:extLst>
              <a:ext uri="{FF2B5EF4-FFF2-40B4-BE49-F238E27FC236}">
                <a16:creationId xmlns:a16="http://schemas.microsoft.com/office/drawing/2014/main" id="{5B0EC382-6E19-F24F-9B63-0F011F48B9D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281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5BD6-E70F-CF43-A898-8CAD4863CE15}"/>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CEFDA6D4-34A3-ED45-B8FA-3E204CBDA49C}"/>
              </a:ext>
            </a:extLst>
          </p:cNvPr>
          <p:cNvSpPr>
            <a:spLocks noGrp="1"/>
          </p:cNvSpPr>
          <p:nvPr>
            <p:ph idx="1"/>
          </p:nvPr>
        </p:nvSpPr>
        <p:spPr/>
        <p:txBody>
          <a:bodyPr/>
          <a:lstStyle/>
          <a:p>
            <a:r>
              <a:rPr lang="en-US" b="1" dirty="0"/>
              <a:t>Introduction</a:t>
            </a:r>
          </a:p>
          <a:p>
            <a:pPr marL="0" indent="0">
              <a:buNone/>
            </a:pPr>
            <a:r>
              <a:rPr lang="en-US" dirty="0"/>
              <a:t>The information security risk management office was approached by the CEO on concerns triggered by the increased reporting on ransomware in the news. The objective of the risk analysis is to investigate the following scenario and provide management with the necessary information to support decision making.</a:t>
            </a:r>
          </a:p>
          <a:p>
            <a:pPr marL="0" indent="0">
              <a:buNone/>
            </a:pPr>
            <a:endParaRPr lang="en-US" dirty="0"/>
          </a:p>
        </p:txBody>
      </p:sp>
    </p:spTree>
    <p:extLst>
      <p:ext uri="{BB962C8B-B14F-4D97-AF65-F5344CB8AC3E}">
        <p14:creationId xmlns:p14="http://schemas.microsoft.com/office/powerpoint/2010/main" val="419531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AA4C-72F6-6A4B-92E5-DCC02614BEFA}"/>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0A36ED65-9E37-FD43-BB94-407A0164447F}"/>
              </a:ext>
            </a:extLst>
          </p:cNvPr>
          <p:cNvSpPr>
            <a:spLocks noGrp="1"/>
          </p:cNvSpPr>
          <p:nvPr>
            <p:ph idx="1"/>
          </p:nvPr>
        </p:nvSpPr>
        <p:spPr/>
        <p:txBody>
          <a:bodyPr/>
          <a:lstStyle/>
          <a:p>
            <a:pPr marL="0" indent="0">
              <a:buNone/>
            </a:pPr>
            <a:r>
              <a:rPr lang="en-US" b="1" dirty="0"/>
              <a:t>The Scenario</a:t>
            </a:r>
          </a:p>
          <a:p>
            <a:pPr marL="0" indent="0">
              <a:buNone/>
            </a:pPr>
            <a:r>
              <a:rPr lang="en-US" dirty="0"/>
              <a:t>Analyze the risk associated with </a:t>
            </a:r>
            <a:r>
              <a:rPr lang="en-US" b="1" dirty="0"/>
              <a:t>cyber criminals </a:t>
            </a:r>
            <a:r>
              <a:rPr lang="en-US" dirty="0"/>
              <a:t>attacking our </a:t>
            </a:r>
            <a:r>
              <a:rPr lang="en-US" b="1" dirty="0"/>
              <a:t>campaign material repository </a:t>
            </a:r>
            <a:r>
              <a:rPr lang="en-US" dirty="0"/>
              <a:t>using ransomware to </a:t>
            </a:r>
            <a:r>
              <a:rPr lang="en-US" b="1" dirty="0"/>
              <a:t>encrypt the data and locking out workstations</a:t>
            </a:r>
            <a:r>
              <a:rPr lang="en-US" dirty="0"/>
              <a:t>.</a:t>
            </a:r>
          </a:p>
          <a:p>
            <a:pPr marL="0" indent="0">
              <a:buNone/>
            </a:pPr>
            <a:r>
              <a:rPr lang="en-US" b="1" dirty="0"/>
              <a:t>Objective</a:t>
            </a:r>
          </a:p>
          <a:p>
            <a:r>
              <a:rPr lang="en-US" dirty="0"/>
              <a:t>Determine how risk will change if we implemented mitigating controls.</a:t>
            </a:r>
          </a:p>
        </p:txBody>
      </p:sp>
    </p:spTree>
    <p:extLst>
      <p:ext uri="{BB962C8B-B14F-4D97-AF65-F5344CB8AC3E}">
        <p14:creationId xmlns:p14="http://schemas.microsoft.com/office/powerpoint/2010/main" val="378766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FC78-D2A2-064D-BBE6-9F7C489D14FE}"/>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11E72972-7D6C-0B49-B36C-BFBC94FDD55A}"/>
              </a:ext>
            </a:extLst>
          </p:cNvPr>
          <p:cNvSpPr>
            <a:spLocks noGrp="1"/>
          </p:cNvSpPr>
          <p:nvPr>
            <p:ph idx="1"/>
          </p:nvPr>
        </p:nvSpPr>
        <p:spPr/>
        <p:txBody>
          <a:bodyPr/>
          <a:lstStyle/>
          <a:p>
            <a:pPr lvl="0"/>
            <a:r>
              <a:rPr lang="en-US" dirty="0"/>
              <a:t>We treat ransomware as any other malware.</a:t>
            </a:r>
          </a:p>
          <a:p>
            <a:pPr lvl="0"/>
            <a:r>
              <a:rPr lang="en-US" dirty="0"/>
              <a:t>Ransomware encrypts the files </a:t>
            </a:r>
            <a:r>
              <a:rPr lang="en-US" b="1" dirty="0"/>
              <a:t>and</a:t>
            </a:r>
            <a:r>
              <a:rPr lang="en-US" dirty="0"/>
              <a:t> locks workstations.</a:t>
            </a:r>
          </a:p>
          <a:p>
            <a:pPr lvl="0"/>
            <a:r>
              <a:rPr lang="en-US" dirty="0"/>
              <a:t>Organization is not specifically targeted. This is an opportunistic attack.</a:t>
            </a:r>
          </a:p>
          <a:p>
            <a:pPr lvl="0"/>
            <a:r>
              <a:rPr lang="en-US" dirty="0"/>
              <a:t>Organization will not pay ransom.</a:t>
            </a:r>
          </a:p>
          <a:p>
            <a:pPr lvl="0"/>
            <a:r>
              <a:rPr lang="en-US" dirty="0"/>
              <a:t>There is no free decryption tool available.</a:t>
            </a:r>
          </a:p>
          <a:p>
            <a:r>
              <a:rPr lang="en-US" dirty="0"/>
              <a:t>50 workstations are critical for continuing to operate.</a:t>
            </a:r>
            <a:r>
              <a:rPr lang="en-US" dirty="0">
                <a:effectLst/>
              </a:rPr>
              <a:t> </a:t>
            </a:r>
          </a:p>
          <a:p>
            <a:r>
              <a:rPr lang="en-US" dirty="0"/>
              <a:t>Existing controls: Antivirus and Backup</a:t>
            </a:r>
          </a:p>
        </p:txBody>
      </p:sp>
    </p:spTree>
    <p:extLst>
      <p:ext uri="{BB962C8B-B14F-4D97-AF65-F5344CB8AC3E}">
        <p14:creationId xmlns:p14="http://schemas.microsoft.com/office/powerpoint/2010/main" val="1575225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5C72-5D06-D04F-832E-DA608281E672}"/>
              </a:ext>
            </a:extLst>
          </p:cNvPr>
          <p:cNvSpPr>
            <a:spLocks noGrp="1"/>
          </p:cNvSpPr>
          <p:nvPr>
            <p:ph type="title"/>
          </p:nvPr>
        </p:nvSpPr>
        <p:spPr/>
        <p:txBody>
          <a:bodyPr/>
          <a:lstStyle/>
          <a:p>
            <a:r>
              <a:rPr lang="en-US" dirty="0"/>
              <a:t>Risk Analysis Team</a:t>
            </a:r>
          </a:p>
        </p:txBody>
      </p:sp>
      <p:sp>
        <p:nvSpPr>
          <p:cNvPr id="3" name="Content Placeholder 2">
            <a:extLst>
              <a:ext uri="{FF2B5EF4-FFF2-40B4-BE49-F238E27FC236}">
                <a16:creationId xmlns:a16="http://schemas.microsoft.com/office/drawing/2014/main" id="{36CC0362-A9D3-5B44-82FA-D379E38051B3}"/>
              </a:ext>
            </a:extLst>
          </p:cNvPr>
          <p:cNvSpPr>
            <a:spLocks noGrp="1"/>
          </p:cNvSpPr>
          <p:nvPr>
            <p:ph idx="1"/>
          </p:nvPr>
        </p:nvSpPr>
        <p:spPr/>
        <p:txBody>
          <a:bodyPr/>
          <a:lstStyle/>
          <a:p>
            <a:r>
              <a:rPr lang="en-US" dirty="0"/>
              <a:t>IT Manager (Cyber Security SME)</a:t>
            </a:r>
          </a:p>
          <a:p>
            <a:r>
              <a:rPr lang="en-US" dirty="0"/>
              <a:t>Information Security Engineer (Cyber Security SME)</a:t>
            </a:r>
          </a:p>
          <a:p>
            <a:r>
              <a:rPr lang="en-US" dirty="0"/>
              <a:t>Operations Manager (Risk Owner, Business Impact Estimates)</a:t>
            </a:r>
          </a:p>
          <a:p>
            <a:r>
              <a:rPr lang="en-US" dirty="0"/>
              <a:t>Senior HR Officer (Employee Productivity)</a:t>
            </a:r>
          </a:p>
          <a:p>
            <a:r>
              <a:rPr lang="en-US" dirty="0"/>
              <a:t>Finance Manager (Revenue)</a:t>
            </a:r>
          </a:p>
          <a:p>
            <a:r>
              <a:rPr lang="en-US" dirty="0"/>
              <a:t>Risk Analyst (Facilitator)</a:t>
            </a:r>
          </a:p>
          <a:p>
            <a:endParaRPr lang="en-US" dirty="0"/>
          </a:p>
        </p:txBody>
      </p:sp>
    </p:spTree>
    <p:extLst>
      <p:ext uri="{BB962C8B-B14F-4D97-AF65-F5344CB8AC3E}">
        <p14:creationId xmlns:p14="http://schemas.microsoft.com/office/powerpoint/2010/main" val="3627210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754</Words>
  <Application>Microsoft Macintosh PowerPoint</Application>
  <PresentationFormat>Widescreen</PresentationFormat>
  <Paragraphs>131</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source sans pro</vt:lpstr>
      <vt:lpstr>Office Theme</vt:lpstr>
      <vt:lpstr>PowerPoint Presentation</vt:lpstr>
      <vt:lpstr>PowerPoint Presentation</vt:lpstr>
      <vt:lpstr>Acknowledgement</vt:lpstr>
      <vt:lpstr>FAIR Open Course  Module 6 – Results Presentation Ver. 0.1 / Last Update: 14/09/2019 </vt:lpstr>
      <vt:lpstr>Risk Analysis Report</vt:lpstr>
      <vt:lpstr>Scenario</vt:lpstr>
      <vt:lpstr>Scenario</vt:lpstr>
      <vt:lpstr>Assumptions</vt:lpstr>
      <vt:lpstr>Risk Analysis Team</vt:lpstr>
      <vt:lpstr>The FAIR Model</vt:lpstr>
      <vt:lpstr>The Data (Estimates)</vt:lpstr>
      <vt:lpstr>Primary Losses</vt:lpstr>
      <vt:lpstr>Secondary Losses</vt:lpstr>
      <vt:lpstr>Results</vt:lpstr>
      <vt:lpstr>Mitigation Option</vt:lpstr>
      <vt:lpstr>Details</vt:lpstr>
      <vt:lpstr>Note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Analysis Report</dc:title>
  <dc:creator>Osama Salah</dc:creator>
  <cp:lastModifiedBy>Osama Salah</cp:lastModifiedBy>
  <cp:revision>1</cp:revision>
  <dcterms:created xsi:type="dcterms:W3CDTF">2019-08-03T09:47:40Z</dcterms:created>
  <dcterms:modified xsi:type="dcterms:W3CDTF">2019-09-14T11:04:07Z</dcterms:modified>
</cp:coreProperties>
</file>